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6" r:id="rId3"/>
    <p:sldId id="256" r:id="rId4"/>
    <p:sldId id="257" r:id="rId5"/>
    <p:sldId id="262" r:id="rId6"/>
    <p:sldId id="263" r:id="rId7"/>
    <p:sldId id="264" r:id="rId8"/>
    <p:sldId id="258" r:id="rId9"/>
    <p:sldId id="259" r:id="rId10"/>
    <p:sldId id="265" r:id="rId11"/>
    <p:sldId id="261"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7171"/>
    <a:srgbClr val="9F3A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t Heidrich" userId="548470fb18ae94ff" providerId="LiveId" clId="{B86FEE98-9E70-4E0E-9842-2038611D13EF}"/>
    <pc:docChg chg="undo redo custSel modSld sldOrd">
      <pc:chgData name="Marit Heidrich" userId="548470fb18ae94ff" providerId="LiveId" clId="{B86FEE98-9E70-4E0E-9842-2038611D13EF}" dt="2020-05-02T16:04:05.511" v="6590" actId="14100"/>
      <pc:docMkLst>
        <pc:docMk/>
      </pc:docMkLst>
      <pc:sldChg chg="addSp modSp mod">
        <pc:chgData name="Marit Heidrich" userId="548470fb18ae94ff" providerId="LiveId" clId="{B86FEE98-9E70-4E0E-9842-2038611D13EF}" dt="2020-05-02T14:44:08.773" v="6558" actId="20577"/>
        <pc:sldMkLst>
          <pc:docMk/>
          <pc:sldMk cId="3251268483" sldId="256"/>
        </pc:sldMkLst>
        <pc:spChg chg="add mod">
          <ac:chgData name="Marit Heidrich" userId="548470fb18ae94ff" providerId="LiveId" clId="{B86FEE98-9E70-4E0E-9842-2038611D13EF}" dt="2020-05-02T14:44:08.773" v="6558" actId="20577"/>
          <ac:spMkLst>
            <pc:docMk/>
            <pc:sldMk cId="3251268483" sldId="256"/>
            <ac:spMk id="8" creationId="{19AB521B-D350-477D-99C1-667C2D02A396}"/>
          </ac:spMkLst>
        </pc:spChg>
      </pc:sldChg>
      <pc:sldChg chg="addSp modSp mod">
        <pc:chgData name="Marit Heidrich" userId="548470fb18ae94ff" providerId="LiveId" clId="{B86FEE98-9E70-4E0E-9842-2038611D13EF}" dt="2020-05-02T14:44:16.482" v="6560" actId="20577"/>
        <pc:sldMkLst>
          <pc:docMk/>
          <pc:sldMk cId="223534556" sldId="257"/>
        </pc:sldMkLst>
        <pc:spChg chg="mod">
          <ac:chgData name="Marit Heidrich" userId="548470fb18ae94ff" providerId="LiveId" clId="{B86FEE98-9E70-4E0E-9842-2038611D13EF}" dt="2020-05-01T13:40:28.284" v="566" actId="20577"/>
          <ac:spMkLst>
            <pc:docMk/>
            <pc:sldMk cId="223534556" sldId="257"/>
            <ac:spMk id="33" creationId="{785DC93A-8D42-429A-91AD-B4640067860F}"/>
          </ac:spMkLst>
        </pc:spChg>
        <pc:spChg chg="add mod">
          <ac:chgData name="Marit Heidrich" userId="548470fb18ae94ff" providerId="LiveId" clId="{B86FEE98-9E70-4E0E-9842-2038611D13EF}" dt="2020-05-02T14:44:16.482" v="6560" actId="20577"/>
          <ac:spMkLst>
            <pc:docMk/>
            <pc:sldMk cId="223534556" sldId="257"/>
            <ac:spMk id="34" creationId="{688829A4-5F48-41D2-9CA8-B54037F516AD}"/>
          </ac:spMkLst>
        </pc:spChg>
        <pc:spChg chg="add mod">
          <ac:chgData name="Marit Heidrich" userId="548470fb18ae94ff" providerId="LiveId" clId="{B86FEE98-9E70-4E0E-9842-2038611D13EF}" dt="2020-05-02T14:05:10.989" v="5852" actId="1076"/>
          <ac:spMkLst>
            <pc:docMk/>
            <pc:sldMk cId="223534556" sldId="257"/>
            <ac:spMk id="35" creationId="{780121A3-49F5-4B85-9970-375FE193EF20}"/>
          </ac:spMkLst>
        </pc:spChg>
      </pc:sldChg>
      <pc:sldChg chg="addSp delSp modSp mod ord">
        <pc:chgData name="Marit Heidrich" userId="548470fb18ae94ff" providerId="LiveId" clId="{B86FEE98-9E70-4E0E-9842-2038611D13EF}" dt="2020-05-02T14:44:50.126" v="6573" actId="20577"/>
        <pc:sldMkLst>
          <pc:docMk/>
          <pc:sldMk cId="1795196642" sldId="258"/>
        </pc:sldMkLst>
        <pc:spChg chg="mod">
          <ac:chgData name="Marit Heidrich" userId="548470fb18ae94ff" providerId="LiveId" clId="{B86FEE98-9E70-4E0E-9842-2038611D13EF}" dt="2020-05-01T14:45:07.445" v="3448" actId="20577"/>
          <ac:spMkLst>
            <pc:docMk/>
            <pc:sldMk cId="1795196642" sldId="258"/>
            <ac:spMk id="9" creationId="{AA7C1741-54F7-4124-89E9-BD8B11E9FC9B}"/>
          </ac:spMkLst>
        </pc:spChg>
        <pc:spChg chg="add del">
          <ac:chgData name="Marit Heidrich" userId="548470fb18ae94ff" providerId="LiveId" clId="{B86FEE98-9E70-4E0E-9842-2038611D13EF}" dt="2020-05-01T14:35:20.937" v="2941" actId="478"/>
          <ac:spMkLst>
            <pc:docMk/>
            <pc:sldMk cId="1795196642" sldId="258"/>
            <ac:spMk id="10" creationId="{AFEEEC77-FA49-4F80-BEF0-9C1AC4C205A7}"/>
          </ac:spMkLst>
        </pc:spChg>
        <pc:spChg chg="add del mod">
          <ac:chgData name="Marit Heidrich" userId="548470fb18ae94ff" providerId="LiveId" clId="{B86FEE98-9E70-4E0E-9842-2038611D13EF}" dt="2020-05-01T14:38:00.307" v="2999" actId="478"/>
          <ac:spMkLst>
            <pc:docMk/>
            <pc:sldMk cId="1795196642" sldId="258"/>
            <ac:spMk id="12" creationId="{8F2C934C-2B1E-494E-B531-979CE292F5AE}"/>
          </ac:spMkLst>
        </pc:spChg>
        <pc:spChg chg="add mod">
          <ac:chgData name="Marit Heidrich" userId="548470fb18ae94ff" providerId="LiveId" clId="{B86FEE98-9E70-4E0E-9842-2038611D13EF}" dt="2020-05-01T14:52:41.918" v="3876" actId="255"/>
          <ac:spMkLst>
            <pc:docMk/>
            <pc:sldMk cId="1795196642" sldId="258"/>
            <ac:spMk id="13" creationId="{C1B3E170-E57E-4E92-B816-1080FB14F1AF}"/>
          </ac:spMkLst>
        </pc:spChg>
        <pc:spChg chg="mod topLvl">
          <ac:chgData name="Marit Heidrich" userId="548470fb18ae94ff" providerId="LiveId" clId="{B86FEE98-9E70-4E0E-9842-2038611D13EF}" dt="2020-05-01T14:42:09.423" v="3388" actId="1036"/>
          <ac:spMkLst>
            <pc:docMk/>
            <pc:sldMk cId="1795196642" sldId="258"/>
            <ac:spMk id="16" creationId="{61D90219-CC3A-41B5-9C10-694429B1AC06}"/>
          </ac:spMkLst>
        </pc:spChg>
        <pc:spChg chg="add mod">
          <ac:chgData name="Marit Heidrich" userId="548470fb18ae94ff" providerId="LiveId" clId="{B86FEE98-9E70-4E0E-9842-2038611D13EF}" dt="2020-05-02T14:44:50.126" v="6573" actId="20577"/>
          <ac:spMkLst>
            <pc:docMk/>
            <pc:sldMk cId="1795196642" sldId="258"/>
            <ac:spMk id="35" creationId="{EFAC3CF3-091A-4EFA-B35C-89B770D10CEA}"/>
          </ac:spMkLst>
        </pc:spChg>
        <pc:spChg chg="mod topLvl">
          <ac:chgData name="Marit Heidrich" userId="548470fb18ae94ff" providerId="LiveId" clId="{B86FEE98-9E70-4E0E-9842-2038611D13EF}" dt="2020-05-01T14:45:27.598" v="3449" actId="207"/>
          <ac:spMkLst>
            <pc:docMk/>
            <pc:sldMk cId="1795196642" sldId="258"/>
            <ac:spMk id="61" creationId="{900CF994-FC32-4029-969B-9B71647D40F4}"/>
          </ac:spMkLst>
        </pc:spChg>
        <pc:spChg chg="mod topLvl">
          <ac:chgData name="Marit Heidrich" userId="548470fb18ae94ff" providerId="LiveId" clId="{B86FEE98-9E70-4E0E-9842-2038611D13EF}" dt="2020-05-01T14:42:09.423" v="3388" actId="1036"/>
          <ac:spMkLst>
            <pc:docMk/>
            <pc:sldMk cId="1795196642" sldId="258"/>
            <ac:spMk id="63" creationId="{2BC7AF36-A117-41CD-9721-E4F1243F6DF8}"/>
          </ac:spMkLst>
        </pc:spChg>
        <pc:spChg chg="mod topLvl">
          <ac:chgData name="Marit Heidrich" userId="548470fb18ae94ff" providerId="LiveId" clId="{B86FEE98-9E70-4E0E-9842-2038611D13EF}" dt="2020-05-01T14:45:33.360" v="3450" actId="108"/>
          <ac:spMkLst>
            <pc:docMk/>
            <pc:sldMk cId="1795196642" sldId="258"/>
            <ac:spMk id="64" creationId="{189C7494-3854-42ED-B1FD-9800348415FB}"/>
          </ac:spMkLst>
        </pc:spChg>
        <pc:spChg chg="mod topLvl">
          <ac:chgData name="Marit Heidrich" userId="548470fb18ae94ff" providerId="LiveId" clId="{B86FEE98-9E70-4E0E-9842-2038611D13EF}" dt="2020-05-01T14:45:39.131" v="3451" actId="108"/>
          <ac:spMkLst>
            <pc:docMk/>
            <pc:sldMk cId="1795196642" sldId="258"/>
            <ac:spMk id="65" creationId="{CF9135A6-7163-4894-ADC1-016DCB038231}"/>
          </ac:spMkLst>
        </pc:spChg>
        <pc:spChg chg="mod topLvl">
          <ac:chgData name="Marit Heidrich" userId="548470fb18ae94ff" providerId="LiveId" clId="{B86FEE98-9E70-4E0E-9842-2038611D13EF}" dt="2020-05-01T14:45:41.712" v="3452" actId="108"/>
          <ac:spMkLst>
            <pc:docMk/>
            <pc:sldMk cId="1795196642" sldId="258"/>
            <ac:spMk id="66" creationId="{73A5AB79-43DF-4B34-89AA-92F1D79D78FD}"/>
          </ac:spMkLst>
        </pc:spChg>
        <pc:spChg chg="mod topLvl">
          <ac:chgData name="Marit Heidrich" userId="548470fb18ae94ff" providerId="LiveId" clId="{B86FEE98-9E70-4E0E-9842-2038611D13EF}" dt="2020-05-01T14:45:44.383" v="3453" actId="108"/>
          <ac:spMkLst>
            <pc:docMk/>
            <pc:sldMk cId="1795196642" sldId="258"/>
            <ac:spMk id="67" creationId="{099CD2AF-D2DA-4A56-B465-43B90CE50825}"/>
          </ac:spMkLst>
        </pc:spChg>
        <pc:spChg chg="mod topLvl">
          <ac:chgData name="Marit Heidrich" userId="548470fb18ae94ff" providerId="LiveId" clId="{B86FEE98-9E70-4E0E-9842-2038611D13EF}" dt="2020-05-01T14:45:54.178" v="3454" actId="108"/>
          <ac:spMkLst>
            <pc:docMk/>
            <pc:sldMk cId="1795196642" sldId="258"/>
            <ac:spMk id="68" creationId="{2330DDD7-4275-4C44-A0A8-2849736638C8}"/>
          </ac:spMkLst>
        </pc:spChg>
        <pc:spChg chg="mod topLvl">
          <ac:chgData name="Marit Heidrich" userId="548470fb18ae94ff" providerId="LiveId" clId="{B86FEE98-9E70-4E0E-9842-2038611D13EF}" dt="2020-05-01T14:46:00.151" v="3456" actId="108"/>
          <ac:spMkLst>
            <pc:docMk/>
            <pc:sldMk cId="1795196642" sldId="258"/>
            <ac:spMk id="69" creationId="{9801D3EF-4ECC-4737-BA7F-A4AF97E2A959}"/>
          </ac:spMkLst>
        </pc:spChg>
        <pc:spChg chg="mod topLvl">
          <ac:chgData name="Marit Heidrich" userId="548470fb18ae94ff" providerId="LiveId" clId="{B86FEE98-9E70-4E0E-9842-2038611D13EF}" dt="2020-05-01T14:45:57.353" v="3455" actId="108"/>
          <ac:spMkLst>
            <pc:docMk/>
            <pc:sldMk cId="1795196642" sldId="258"/>
            <ac:spMk id="70" creationId="{71F9797B-BE8D-4632-A615-9DD454242E3A}"/>
          </ac:spMkLst>
        </pc:spChg>
        <pc:grpChg chg="add del mod">
          <ac:chgData name="Marit Heidrich" userId="548470fb18ae94ff" providerId="LiveId" clId="{B86FEE98-9E70-4E0E-9842-2038611D13EF}" dt="2020-05-01T14:39:56.956" v="3297" actId="165"/>
          <ac:grpSpMkLst>
            <pc:docMk/>
            <pc:sldMk cId="1795196642" sldId="258"/>
            <ac:grpSpMk id="11" creationId="{BAB057D8-3774-47BB-8D56-0325FC602B8D}"/>
          </ac:grpSpMkLst>
        </pc:grpChg>
        <pc:picChg chg="ord">
          <ac:chgData name="Marit Heidrich" userId="548470fb18ae94ff" providerId="LiveId" clId="{B86FEE98-9E70-4E0E-9842-2038611D13EF}" dt="2020-05-01T14:09:53.876" v="2231" actId="167"/>
          <ac:picMkLst>
            <pc:docMk/>
            <pc:sldMk cId="1795196642" sldId="258"/>
            <ac:picMk id="72" creationId="{0B635027-8229-4034-AB39-B1C0A41EAF83}"/>
          </ac:picMkLst>
        </pc:picChg>
        <pc:cxnChg chg="mod topLvl">
          <ac:chgData name="Marit Heidrich" userId="548470fb18ae94ff" providerId="LiveId" clId="{B86FEE98-9E70-4E0E-9842-2038611D13EF}" dt="2020-05-01T14:42:09.423" v="3388" actId="1036"/>
          <ac:cxnSpMkLst>
            <pc:docMk/>
            <pc:sldMk cId="1795196642" sldId="258"/>
            <ac:cxnSpMk id="22" creationId="{27DD588D-3CE0-4E0A-B5A7-12FD5E61349C}"/>
          </ac:cxnSpMkLst>
        </pc:cxnChg>
        <pc:cxnChg chg="mod topLvl">
          <ac:chgData name="Marit Heidrich" userId="548470fb18ae94ff" providerId="LiveId" clId="{B86FEE98-9E70-4E0E-9842-2038611D13EF}" dt="2020-05-01T14:42:09.423" v="3388" actId="1036"/>
          <ac:cxnSpMkLst>
            <pc:docMk/>
            <pc:sldMk cId="1795196642" sldId="258"/>
            <ac:cxnSpMk id="26" creationId="{73EA35DF-8FC0-41AD-8033-10DB3255A324}"/>
          </ac:cxnSpMkLst>
        </pc:cxnChg>
        <pc:cxnChg chg="mod topLvl">
          <ac:chgData name="Marit Heidrich" userId="548470fb18ae94ff" providerId="LiveId" clId="{B86FEE98-9E70-4E0E-9842-2038611D13EF}" dt="2020-05-01T14:42:09.423" v="3388" actId="1036"/>
          <ac:cxnSpMkLst>
            <pc:docMk/>
            <pc:sldMk cId="1795196642" sldId="258"/>
            <ac:cxnSpMk id="28" creationId="{94ABC818-498D-4B8D-A1A4-B4FE09736364}"/>
          </ac:cxnSpMkLst>
        </pc:cxnChg>
        <pc:cxnChg chg="mod topLvl">
          <ac:chgData name="Marit Heidrich" userId="548470fb18ae94ff" providerId="LiveId" clId="{B86FEE98-9E70-4E0E-9842-2038611D13EF}" dt="2020-05-01T14:42:09.423" v="3388" actId="1036"/>
          <ac:cxnSpMkLst>
            <pc:docMk/>
            <pc:sldMk cId="1795196642" sldId="258"/>
            <ac:cxnSpMk id="30" creationId="{AF9852F4-C2A9-49E6-90CB-2534B89E2127}"/>
          </ac:cxnSpMkLst>
        </pc:cxnChg>
        <pc:cxnChg chg="mod topLvl">
          <ac:chgData name="Marit Heidrich" userId="548470fb18ae94ff" providerId="LiveId" clId="{B86FEE98-9E70-4E0E-9842-2038611D13EF}" dt="2020-05-01T14:42:09.423" v="3388" actId="1036"/>
          <ac:cxnSpMkLst>
            <pc:docMk/>
            <pc:sldMk cId="1795196642" sldId="258"/>
            <ac:cxnSpMk id="32" creationId="{FAA4AC81-7971-4CF2-9184-01DF0B9743EF}"/>
          </ac:cxnSpMkLst>
        </pc:cxnChg>
        <pc:cxnChg chg="mod topLvl">
          <ac:chgData name="Marit Heidrich" userId="548470fb18ae94ff" providerId="LiveId" clId="{B86FEE98-9E70-4E0E-9842-2038611D13EF}" dt="2020-05-01T14:42:09.423" v="3388" actId="1036"/>
          <ac:cxnSpMkLst>
            <pc:docMk/>
            <pc:sldMk cId="1795196642" sldId="258"/>
            <ac:cxnSpMk id="34" creationId="{73EC5E7D-7B65-4A7F-B35A-A948E521161C}"/>
          </ac:cxnSpMkLst>
        </pc:cxnChg>
        <pc:cxnChg chg="mod topLvl">
          <ac:chgData name="Marit Heidrich" userId="548470fb18ae94ff" providerId="LiveId" clId="{B86FEE98-9E70-4E0E-9842-2038611D13EF}" dt="2020-05-01T14:42:09.423" v="3388" actId="1036"/>
          <ac:cxnSpMkLst>
            <pc:docMk/>
            <pc:sldMk cId="1795196642" sldId="258"/>
            <ac:cxnSpMk id="36" creationId="{C6E00FAF-74CE-4CE5-99C9-5BBED5DEED68}"/>
          </ac:cxnSpMkLst>
        </pc:cxnChg>
        <pc:cxnChg chg="mod topLvl">
          <ac:chgData name="Marit Heidrich" userId="548470fb18ae94ff" providerId="LiveId" clId="{B86FEE98-9E70-4E0E-9842-2038611D13EF}" dt="2020-05-01T14:42:09.423" v="3388" actId="1036"/>
          <ac:cxnSpMkLst>
            <pc:docMk/>
            <pc:sldMk cId="1795196642" sldId="258"/>
            <ac:cxnSpMk id="38" creationId="{3856BEA3-83F5-47FA-9FB6-930288E5B275}"/>
          </ac:cxnSpMkLst>
        </pc:cxnChg>
        <pc:cxnChg chg="mod topLvl">
          <ac:chgData name="Marit Heidrich" userId="548470fb18ae94ff" providerId="LiveId" clId="{B86FEE98-9E70-4E0E-9842-2038611D13EF}" dt="2020-05-01T14:42:09.423" v="3388" actId="1036"/>
          <ac:cxnSpMkLst>
            <pc:docMk/>
            <pc:sldMk cId="1795196642" sldId="258"/>
            <ac:cxnSpMk id="43" creationId="{54DFF192-E709-4AFD-A586-533734BAF29A}"/>
          </ac:cxnSpMkLst>
        </pc:cxnChg>
      </pc:sldChg>
      <pc:sldChg chg="addSp delSp modSp mod">
        <pc:chgData name="Marit Heidrich" userId="548470fb18ae94ff" providerId="LiveId" clId="{B86FEE98-9E70-4E0E-9842-2038611D13EF}" dt="2020-05-02T16:01:59.580" v="6588" actId="1076"/>
        <pc:sldMkLst>
          <pc:docMk/>
          <pc:sldMk cId="3702559874" sldId="259"/>
        </pc:sldMkLst>
        <pc:spChg chg="mod">
          <ac:chgData name="Marit Heidrich" userId="548470fb18ae94ff" providerId="LiveId" clId="{B86FEE98-9E70-4E0E-9842-2038611D13EF}" dt="2020-05-02T16:01:59.580" v="6588" actId="1076"/>
          <ac:spMkLst>
            <pc:docMk/>
            <pc:sldMk cId="3702559874" sldId="259"/>
            <ac:spMk id="2" creationId="{A5682630-77C0-4858-96C7-E16E1715B71B}"/>
          </ac:spMkLst>
        </pc:spChg>
        <pc:spChg chg="mod">
          <ac:chgData name="Marit Heidrich" userId="548470fb18ae94ff" providerId="LiveId" clId="{B86FEE98-9E70-4E0E-9842-2038611D13EF}" dt="2020-05-02T14:10:27.991" v="5946" actId="20577"/>
          <ac:spMkLst>
            <pc:docMk/>
            <pc:sldMk cId="3702559874" sldId="259"/>
            <ac:spMk id="9" creationId="{AA7C1741-54F7-4124-89E9-BD8B11E9FC9B}"/>
          </ac:spMkLst>
        </pc:spChg>
        <pc:spChg chg="add mod">
          <ac:chgData name="Marit Heidrich" userId="548470fb18ae94ff" providerId="LiveId" clId="{B86FEE98-9E70-4E0E-9842-2038611D13EF}" dt="2020-05-02T14:44:59.099" v="6577" actId="20577"/>
          <ac:spMkLst>
            <pc:docMk/>
            <pc:sldMk cId="3702559874" sldId="259"/>
            <ac:spMk id="11" creationId="{2A94BA57-A524-4234-AC52-BD4D71C697E2}"/>
          </ac:spMkLst>
        </pc:spChg>
        <pc:spChg chg="add mod">
          <ac:chgData name="Marit Heidrich" userId="548470fb18ae94ff" providerId="LiveId" clId="{B86FEE98-9E70-4E0E-9842-2038611D13EF}" dt="2020-05-02T14:17:36.352" v="6357" actId="20577"/>
          <ac:spMkLst>
            <pc:docMk/>
            <pc:sldMk cId="3702559874" sldId="259"/>
            <ac:spMk id="12" creationId="{81FDBAD4-1415-41EC-99E5-0FF351D88BCE}"/>
          </ac:spMkLst>
        </pc:spChg>
        <pc:spChg chg="del mod">
          <ac:chgData name="Marit Heidrich" userId="548470fb18ae94ff" providerId="LiveId" clId="{B86FEE98-9E70-4E0E-9842-2038611D13EF}" dt="2020-05-02T14:06:49.125" v="5873"/>
          <ac:spMkLst>
            <pc:docMk/>
            <pc:sldMk cId="3702559874" sldId="259"/>
            <ac:spMk id="25" creationId="{9DDBC445-2D4A-4ABA-8789-36E1BF159B70}"/>
          </ac:spMkLst>
        </pc:spChg>
        <pc:spChg chg="del mod">
          <ac:chgData name="Marit Heidrich" userId="548470fb18ae94ff" providerId="LiveId" clId="{B86FEE98-9E70-4E0E-9842-2038611D13EF}" dt="2020-05-02T14:07:39.644" v="5886"/>
          <ac:spMkLst>
            <pc:docMk/>
            <pc:sldMk cId="3702559874" sldId="259"/>
            <ac:spMk id="27" creationId="{00847890-6BCE-4373-B278-8383376EE411}"/>
          </ac:spMkLst>
        </pc:spChg>
        <pc:spChg chg="del mod">
          <ac:chgData name="Marit Heidrich" userId="548470fb18ae94ff" providerId="LiveId" clId="{B86FEE98-9E70-4E0E-9842-2038611D13EF}" dt="2020-05-02T14:10:43.505" v="5948" actId="478"/>
          <ac:spMkLst>
            <pc:docMk/>
            <pc:sldMk cId="3702559874" sldId="259"/>
            <ac:spMk id="29" creationId="{EAE2173D-742C-48EE-B643-D2EC92837597}"/>
          </ac:spMkLst>
        </pc:spChg>
        <pc:spChg chg="del">
          <ac:chgData name="Marit Heidrich" userId="548470fb18ae94ff" providerId="LiveId" clId="{B86FEE98-9E70-4E0E-9842-2038611D13EF}" dt="2020-05-02T14:10:41.394" v="5947" actId="478"/>
          <ac:spMkLst>
            <pc:docMk/>
            <pc:sldMk cId="3702559874" sldId="259"/>
            <ac:spMk id="31" creationId="{AFE15C41-8C6C-402D-84EE-59B16E583B2D}"/>
          </ac:spMkLst>
        </pc:spChg>
        <pc:picChg chg="add mod">
          <ac:chgData name="Marit Heidrich" userId="548470fb18ae94ff" providerId="LiveId" clId="{B86FEE98-9E70-4E0E-9842-2038611D13EF}" dt="2020-05-02T14:17:57.558" v="6358" actId="1076"/>
          <ac:picMkLst>
            <pc:docMk/>
            <pc:sldMk cId="3702559874" sldId="259"/>
            <ac:picMk id="4" creationId="{740AD177-79A0-4B35-9CF2-96EF6372C4A3}"/>
          </ac:picMkLst>
        </pc:picChg>
        <pc:picChg chg="add mod">
          <ac:chgData name="Marit Heidrich" userId="548470fb18ae94ff" providerId="LiveId" clId="{B86FEE98-9E70-4E0E-9842-2038611D13EF}" dt="2020-05-02T14:18:01.700" v="6359" actId="1076"/>
          <ac:picMkLst>
            <pc:docMk/>
            <pc:sldMk cId="3702559874" sldId="259"/>
            <ac:picMk id="8" creationId="{B8981FA9-3D50-4D17-9FC5-DC54BB0C2A91}"/>
          </ac:picMkLst>
        </pc:picChg>
      </pc:sldChg>
      <pc:sldChg chg="modSp mod">
        <pc:chgData name="Marit Heidrich" userId="548470fb18ae94ff" providerId="LiveId" clId="{B86FEE98-9E70-4E0E-9842-2038611D13EF}" dt="2020-05-02T14:43:55.698" v="6554" actId="20577"/>
        <pc:sldMkLst>
          <pc:docMk/>
          <pc:sldMk cId="2953657321" sldId="260"/>
        </pc:sldMkLst>
        <pc:spChg chg="mod">
          <ac:chgData name="Marit Heidrich" userId="548470fb18ae94ff" providerId="LiveId" clId="{B86FEE98-9E70-4E0E-9842-2038611D13EF}" dt="2020-05-02T14:43:55.698" v="6554" actId="20577"/>
          <ac:spMkLst>
            <pc:docMk/>
            <pc:sldMk cId="2953657321" sldId="260"/>
            <ac:spMk id="2" creationId="{8E353722-FD3A-4137-8F08-2C88B721086D}"/>
          </ac:spMkLst>
        </pc:spChg>
        <pc:spChg chg="mod">
          <ac:chgData name="Marit Heidrich" userId="548470fb18ae94ff" providerId="LiveId" clId="{B86FEE98-9E70-4E0E-9842-2038611D13EF}" dt="2020-05-02T13:55:20.707" v="5660" actId="20577"/>
          <ac:spMkLst>
            <pc:docMk/>
            <pc:sldMk cId="2953657321" sldId="260"/>
            <ac:spMk id="10" creationId="{C398684E-BA0B-45A7-887D-C479493207EB}"/>
          </ac:spMkLst>
        </pc:spChg>
      </pc:sldChg>
      <pc:sldChg chg="addSp delSp modSp mod">
        <pc:chgData name="Marit Heidrich" userId="548470fb18ae94ff" providerId="LiveId" clId="{B86FEE98-9E70-4E0E-9842-2038611D13EF}" dt="2020-05-02T14:45:17.684" v="6587" actId="20577"/>
        <pc:sldMkLst>
          <pc:docMk/>
          <pc:sldMk cId="3891585299" sldId="261"/>
        </pc:sldMkLst>
        <pc:spChg chg="add mod">
          <ac:chgData name="Marit Heidrich" userId="548470fb18ae94ff" providerId="LiveId" clId="{B86FEE98-9E70-4E0E-9842-2038611D13EF}" dt="2020-05-02T14:38:56.535" v="6452" actId="6549"/>
          <ac:spMkLst>
            <pc:docMk/>
            <pc:sldMk cId="3891585299" sldId="261"/>
            <ac:spMk id="3" creationId="{8E9419A2-441F-43EA-B5B2-CD2C0223CC45}"/>
          </ac:spMkLst>
        </pc:spChg>
        <pc:spChg chg="add del">
          <ac:chgData name="Marit Heidrich" userId="548470fb18ae94ff" providerId="LiveId" clId="{B86FEE98-9E70-4E0E-9842-2038611D13EF}" dt="2020-05-01T15:07:05.915" v="4820" actId="478"/>
          <ac:spMkLst>
            <pc:docMk/>
            <pc:sldMk cId="3891585299" sldId="261"/>
            <ac:spMk id="4" creationId="{8251EED7-B7A4-4A40-9983-5A3B23D94DCA}"/>
          </ac:spMkLst>
        </pc:spChg>
        <pc:spChg chg="add mod">
          <ac:chgData name="Marit Heidrich" userId="548470fb18ae94ff" providerId="LiveId" clId="{B86FEE98-9E70-4E0E-9842-2038611D13EF}" dt="2020-05-01T15:10:27.183" v="4865" actId="113"/>
          <ac:spMkLst>
            <pc:docMk/>
            <pc:sldMk cId="3891585299" sldId="261"/>
            <ac:spMk id="10" creationId="{48D10C2A-344A-4B5D-8B87-3A351ADA2F0F}"/>
          </ac:spMkLst>
        </pc:spChg>
        <pc:spChg chg="add mod">
          <ac:chgData name="Marit Heidrich" userId="548470fb18ae94ff" providerId="LiveId" clId="{B86FEE98-9E70-4E0E-9842-2038611D13EF}" dt="2020-05-02T14:45:17.684" v="6587" actId="20577"/>
          <ac:spMkLst>
            <pc:docMk/>
            <pc:sldMk cId="3891585299" sldId="261"/>
            <ac:spMk id="16" creationId="{6B80FCCB-A93C-4130-BE23-0F467F85B0F3}"/>
          </ac:spMkLst>
        </pc:spChg>
        <pc:picChg chg="add mod">
          <ac:chgData name="Marit Heidrich" userId="548470fb18ae94ff" providerId="LiveId" clId="{B86FEE98-9E70-4E0E-9842-2038611D13EF}" dt="2020-05-01T15:10:00.853" v="4862" actId="14100"/>
          <ac:picMkLst>
            <pc:docMk/>
            <pc:sldMk cId="3891585299" sldId="261"/>
            <ac:picMk id="8" creationId="{12D4FD67-94AF-44C6-993A-939007F658CB}"/>
          </ac:picMkLst>
        </pc:picChg>
      </pc:sldChg>
      <pc:sldChg chg="addSp delSp modSp mod">
        <pc:chgData name="Marit Heidrich" userId="548470fb18ae94ff" providerId="LiveId" clId="{B86FEE98-9E70-4E0E-9842-2038611D13EF}" dt="2020-05-02T16:04:05.511" v="6590" actId="14100"/>
        <pc:sldMkLst>
          <pc:docMk/>
          <pc:sldMk cId="3841556235" sldId="262"/>
        </pc:sldMkLst>
        <pc:spChg chg="del">
          <ac:chgData name="Marit Heidrich" userId="548470fb18ae94ff" providerId="LiveId" clId="{B86FEE98-9E70-4E0E-9842-2038611D13EF}" dt="2020-05-01T10:50:18.291" v="83" actId="478"/>
          <ac:spMkLst>
            <pc:docMk/>
            <pc:sldMk cId="3841556235" sldId="262"/>
            <ac:spMk id="3" creationId="{AE1C340A-335E-4E06-A974-A62CF0DA6D99}"/>
          </ac:spMkLst>
        </pc:spChg>
        <pc:spChg chg="mod">
          <ac:chgData name="Marit Heidrich" userId="548470fb18ae94ff" providerId="LiveId" clId="{B86FEE98-9E70-4E0E-9842-2038611D13EF}" dt="2020-05-01T10:58:49.397" v="487" actId="255"/>
          <ac:spMkLst>
            <pc:docMk/>
            <pc:sldMk cId="3841556235" sldId="262"/>
            <ac:spMk id="9" creationId="{AA7C1741-54F7-4124-89E9-BD8B11E9FC9B}"/>
          </ac:spMkLst>
        </pc:spChg>
        <pc:spChg chg="add del mod">
          <ac:chgData name="Marit Heidrich" userId="548470fb18ae94ff" providerId="LiveId" clId="{B86FEE98-9E70-4E0E-9842-2038611D13EF}" dt="2020-05-01T13:46:52.530" v="604"/>
          <ac:spMkLst>
            <pc:docMk/>
            <pc:sldMk cId="3841556235" sldId="262"/>
            <ac:spMk id="28" creationId="{57766257-5D45-477A-B096-CE0DAE63C9C6}"/>
          </ac:spMkLst>
        </pc:spChg>
        <pc:spChg chg="del">
          <ac:chgData name="Marit Heidrich" userId="548470fb18ae94ff" providerId="LiveId" clId="{B86FEE98-9E70-4E0E-9842-2038611D13EF}" dt="2020-05-01T10:50:18.291" v="83" actId="478"/>
          <ac:spMkLst>
            <pc:docMk/>
            <pc:sldMk cId="3841556235" sldId="262"/>
            <ac:spMk id="33" creationId="{785DC93A-8D42-429A-91AD-B4640067860F}"/>
          </ac:spMkLst>
        </pc:spChg>
        <pc:spChg chg="add mod">
          <ac:chgData name="Marit Heidrich" userId="548470fb18ae94ff" providerId="LiveId" clId="{B86FEE98-9E70-4E0E-9842-2038611D13EF}" dt="2020-05-01T13:38:55.716" v="545" actId="20577"/>
          <ac:spMkLst>
            <pc:docMk/>
            <pc:sldMk cId="3841556235" sldId="262"/>
            <ac:spMk id="34" creationId="{EAAE3105-8965-461C-8087-FC98B72E9CAE}"/>
          </ac:spMkLst>
        </pc:spChg>
        <pc:spChg chg="add mod">
          <ac:chgData name="Marit Heidrich" userId="548470fb18ae94ff" providerId="LiveId" clId="{B86FEE98-9E70-4E0E-9842-2038611D13EF}" dt="2020-05-01T13:49:15.828" v="700" actId="20577"/>
          <ac:spMkLst>
            <pc:docMk/>
            <pc:sldMk cId="3841556235" sldId="262"/>
            <ac:spMk id="115" creationId="{CD7A442D-AD28-4E2E-9B97-185F9AE27583}"/>
          </ac:spMkLst>
        </pc:spChg>
        <pc:spChg chg="add mod">
          <ac:chgData name="Marit Heidrich" userId="548470fb18ae94ff" providerId="LiveId" clId="{B86FEE98-9E70-4E0E-9842-2038611D13EF}" dt="2020-05-02T14:44:24.543" v="6563" actId="20577"/>
          <ac:spMkLst>
            <pc:docMk/>
            <pc:sldMk cId="3841556235" sldId="262"/>
            <ac:spMk id="132" creationId="{81C5AB3D-2E9F-43FF-BA0B-BA1367DE5B66}"/>
          </ac:spMkLst>
        </pc:spChg>
        <pc:grpChg chg="del">
          <ac:chgData name="Marit Heidrich" userId="548470fb18ae94ff" providerId="LiveId" clId="{B86FEE98-9E70-4E0E-9842-2038611D13EF}" dt="2020-05-01T10:50:18.291" v="83" actId="478"/>
          <ac:grpSpMkLst>
            <pc:docMk/>
            <pc:sldMk cId="3841556235" sldId="262"/>
            <ac:grpSpMk id="2" creationId="{0A3B8C52-2599-4010-B1CA-18CC9BBFA334}"/>
          </ac:grpSpMkLst>
        </pc:grpChg>
        <pc:grpChg chg="add mod">
          <ac:chgData name="Marit Heidrich" userId="548470fb18ae94ff" providerId="LiveId" clId="{B86FEE98-9E70-4E0E-9842-2038611D13EF}" dt="2020-05-01T13:43:17.160" v="582" actId="164"/>
          <ac:grpSpMkLst>
            <pc:docMk/>
            <pc:sldMk cId="3841556235" sldId="262"/>
            <ac:grpSpMk id="27" creationId="{C88C8801-3968-40EB-ADE2-95372F837403}"/>
          </ac:grpSpMkLst>
        </pc:grpChg>
        <pc:grpChg chg="add mod">
          <ac:chgData name="Marit Heidrich" userId="548470fb18ae94ff" providerId="LiveId" clId="{B86FEE98-9E70-4E0E-9842-2038611D13EF}" dt="2020-05-01T13:43:37.418" v="584" actId="1076"/>
          <ac:grpSpMkLst>
            <pc:docMk/>
            <pc:sldMk cId="3841556235" sldId="262"/>
            <ac:grpSpMk id="51" creationId="{9AACF6F8-4400-400D-974E-BD4B27C77578}"/>
          </ac:grpSpMkLst>
        </pc:grpChg>
        <pc:grpChg chg="add mod">
          <ac:chgData name="Marit Heidrich" userId="548470fb18ae94ff" providerId="LiveId" clId="{B86FEE98-9E70-4E0E-9842-2038611D13EF}" dt="2020-05-01T13:45:39.198" v="590" actId="1076"/>
          <ac:grpSpMkLst>
            <pc:docMk/>
            <pc:sldMk cId="3841556235" sldId="262"/>
            <ac:grpSpMk id="60" creationId="{E492519F-5049-498D-BB6C-6B1C13C9C723}"/>
          </ac:grpSpMkLst>
        </pc:grpChg>
        <pc:grpChg chg="add del mod">
          <ac:chgData name="Marit Heidrich" userId="548470fb18ae94ff" providerId="LiveId" clId="{B86FEE98-9E70-4E0E-9842-2038611D13EF}" dt="2020-05-01T13:45:24.191" v="587"/>
          <ac:grpSpMkLst>
            <pc:docMk/>
            <pc:sldMk cId="3841556235" sldId="262"/>
            <ac:grpSpMk id="69" creationId="{36353B30-52A5-488C-8669-F0CA18CC4555}"/>
          </ac:grpSpMkLst>
        </pc:grpChg>
        <pc:grpChg chg="add mod">
          <ac:chgData name="Marit Heidrich" userId="548470fb18ae94ff" providerId="LiveId" clId="{B86FEE98-9E70-4E0E-9842-2038611D13EF}" dt="2020-05-01T13:46:15.335" v="598" actId="1076"/>
          <ac:grpSpMkLst>
            <pc:docMk/>
            <pc:sldMk cId="3841556235" sldId="262"/>
            <ac:grpSpMk id="79" creationId="{1D531CC8-FFF2-40B7-86D9-59BF26DD7AEB}"/>
          </ac:grpSpMkLst>
        </pc:grpChg>
        <pc:grpChg chg="add mod">
          <ac:chgData name="Marit Heidrich" userId="548470fb18ae94ff" providerId="LiveId" clId="{B86FEE98-9E70-4E0E-9842-2038611D13EF}" dt="2020-05-01T13:46:21.269" v="599" actId="1076"/>
          <ac:grpSpMkLst>
            <pc:docMk/>
            <pc:sldMk cId="3841556235" sldId="262"/>
            <ac:grpSpMk id="88" creationId="{DFB99D02-BE44-4F65-9E68-30AAA93C98CB}"/>
          </ac:grpSpMkLst>
        </pc:grpChg>
        <pc:grpChg chg="add mod">
          <ac:chgData name="Marit Heidrich" userId="548470fb18ae94ff" providerId="LiveId" clId="{B86FEE98-9E70-4E0E-9842-2038611D13EF}" dt="2020-05-01T13:46:25.488" v="600" actId="1076"/>
          <ac:grpSpMkLst>
            <pc:docMk/>
            <pc:sldMk cId="3841556235" sldId="262"/>
            <ac:grpSpMk id="97" creationId="{EF035C47-382E-4B7D-8214-8D49FFF67EED}"/>
          </ac:grpSpMkLst>
        </pc:grpChg>
        <pc:grpChg chg="add del mod">
          <ac:chgData name="Marit Heidrich" userId="548470fb18ae94ff" providerId="LiveId" clId="{B86FEE98-9E70-4E0E-9842-2038611D13EF}" dt="2020-05-01T13:51:56.783" v="733" actId="478"/>
          <ac:grpSpMkLst>
            <pc:docMk/>
            <pc:sldMk cId="3841556235" sldId="262"/>
            <ac:grpSpMk id="106" creationId="{C9DA7F1B-B8D2-4E24-A3FE-823CBEE110A6}"/>
          </ac:grpSpMkLst>
        </pc:grpChg>
        <pc:picChg chg="add del">
          <ac:chgData name="Marit Heidrich" userId="548470fb18ae94ff" providerId="LiveId" clId="{B86FEE98-9E70-4E0E-9842-2038611D13EF}" dt="2020-05-01T13:45:29.896" v="589"/>
          <ac:picMkLst>
            <pc:docMk/>
            <pc:sldMk cId="3841556235" sldId="262"/>
            <ac:picMk id="78" creationId="{74E6DE85-67DA-46CE-B32F-CA910D55E684}"/>
          </ac:picMkLst>
        </pc:picChg>
        <pc:cxnChg chg="del">
          <ac:chgData name="Marit Heidrich" userId="548470fb18ae94ff" providerId="LiveId" clId="{B86FEE98-9E70-4E0E-9842-2038611D13EF}" dt="2020-05-01T10:50:18.291" v="83" actId="478"/>
          <ac:cxnSpMkLst>
            <pc:docMk/>
            <pc:sldMk cId="3841556235" sldId="262"/>
            <ac:cxnSpMk id="14" creationId="{E3E70FF9-7D3D-4F87-95ED-583D5E8EF0BC}"/>
          </ac:cxnSpMkLst>
        </pc:cxnChg>
        <pc:cxnChg chg="del">
          <ac:chgData name="Marit Heidrich" userId="548470fb18ae94ff" providerId="LiveId" clId="{B86FEE98-9E70-4E0E-9842-2038611D13EF}" dt="2020-05-01T10:50:18.291" v="83" actId="478"/>
          <ac:cxnSpMkLst>
            <pc:docMk/>
            <pc:sldMk cId="3841556235" sldId="262"/>
            <ac:cxnSpMk id="21" creationId="{022DA833-8150-4F9F-82FB-1DA8519611F3}"/>
          </ac:cxnSpMkLst>
        </pc:cxnChg>
        <pc:cxnChg chg="del">
          <ac:chgData name="Marit Heidrich" userId="548470fb18ae94ff" providerId="LiveId" clId="{B86FEE98-9E70-4E0E-9842-2038611D13EF}" dt="2020-05-01T10:50:18.291" v="83" actId="478"/>
          <ac:cxnSpMkLst>
            <pc:docMk/>
            <pc:sldMk cId="3841556235" sldId="262"/>
            <ac:cxnSpMk id="22" creationId="{5D572E9A-FF97-40C7-A188-C6EF2A103C22}"/>
          </ac:cxnSpMkLst>
        </pc:cxnChg>
        <pc:cxnChg chg="del">
          <ac:chgData name="Marit Heidrich" userId="548470fb18ae94ff" providerId="LiveId" clId="{B86FEE98-9E70-4E0E-9842-2038611D13EF}" dt="2020-05-01T10:50:18.291" v="83" actId="478"/>
          <ac:cxnSpMkLst>
            <pc:docMk/>
            <pc:sldMk cId="3841556235" sldId="262"/>
            <ac:cxnSpMk id="24" creationId="{51FBD3BC-60B6-4C1D-B1AC-804CE7640F4A}"/>
          </ac:cxnSpMkLst>
        </pc:cxnChg>
        <pc:cxnChg chg="del">
          <ac:chgData name="Marit Heidrich" userId="548470fb18ae94ff" providerId="LiveId" clId="{B86FEE98-9E70-4E0E-9842-2038611D13EF}" dt="2020-05-01T10:50:18.291" v="83" actId="478"/>
          <ac:cxnSpMkLst>
            <pc:docMk/>
            <pc:sldMk cId="3841556235" sldId="262"/>
            <ac:cxnSpMk id="25" creationId="{BE549F44-6A48-40AB-89F8-6E9FF5B55D86}"/>
          </ac:cxnSpMkLst>
        </pc:cxnChg>
        <pc:cxnChg chg="del">
          <ac:chgData name="Marit Heidrich" userId="548470fb18ae94ff" providerId="LiveId" clId="{B86FEE98-9E70-4E0E-9842-2038611D13EF}" dt="2020-05-01T10:50:18.291" v="83" actId="478"/>
          <ac:cxnSpMkLst>
            <pc:docMk/>
            <pc:sldMk cId="3841556235" sldId="262"/>
            <ac:cxnSpMk id="26" creationId="{FD5FCCE7-0570-41B7-AB08-6739E6D7431D}"/>
          </ac:cxnSpMkLst>
        </pc:cxnChg>
        <pc:cxnChg chg="del">
          <ac:chgData name="Marit Heidrich" userId="548470fb18ae94ff" providerId="LiveId" clId="{B86FEE98-9E70-4E0E-9842-2038611D13EF}" dt="2020-05-01T10:50:18.291" v="83" actId="478"/>
          <ac:cxnSpMkLst>
            <pc:docMk/>
            <pc:sldMk cId="3841556235" sldId="262"/>
            <ac:cxnSpMk id="29" creationId="{9F952196-42AF-4D34-A901-48CD8F60270D}"/>
          </ac:cxnSpMkLst>
        </pc:cxnChg>
        <pc:cxnChg chg="del">
          <ac:chgData name="Marit Heidrich" userId="548470fb18ae94ff" providerId="LiveId" clId="{B86FEE98-9E70-4E0E-9842-2038611D13EF}" dt="2020-05-01T10:50:18.291" v="83" actId="478"/>
          <ac:cxnSpMkLst>
            <pc:docMk/>
            <pc:sldMk cId="3841556235" sldId="262"/>
            <ac:cxnSpMk id="30" creationId="{B4BE8071-5185-4077-9858-257D48F902AC}"/>
          </ac:cxnSpMkLst>
        </pc:cxnChg>
        <pc:cxnChg chg="del">
          <ac:chgData name="Marit Heidrich" userId="548470fb18ae94ff" providerId="LiveId" clId="{B86FEE98-9E70-4E0E-9842-2038611D13EF}" dt="2020-05-01T10:50:18.291" v="83" actId="478"/>
          <ac:cxnSpMkLst>
            <pc:docMk/>
            <pc:sldMk cId="3841556235" sldId="262"/>
            <ac:cxnSpMk id="31" creationId="{486E02DA-C273-44D9-A1FB-C47E8B2D80FD}"/>
          </ac:cxnSpMkLst>
        </pc:cxnChg>
        <pc:cxnChg chg="del">
          <ac:chgData name="Marit Heidrich" userId="548470fb18ae94ff" providerId="LiveId" clId="{B86FEE98-9E70-4E0E-9842-2038611D13EF}" dt="2020-05-01T10:50:18.291" v="83" actId="478"/>
          <ac:cxnSpMkLst>
            <pc:docMk/>
            <pc:sldMk cId="3841556235" sldId="262"/>
            <ac:cxnSpMk id="32" creationId="{E3D19140-F51B-4B2E-8F72-825D647C67AA}"/>
          </ac:cxnSpMkLst>
        </pc:cxnChg>
        <pc:cxnChg chg="add mod">
          <ac:chgData name="Marit Heidrich" userId="548470fb18ae94ff" providerId="LiveId" clId="{B86FEE98-9E70-4E0E-9842-2038611D13EF}" dt="2020-05-01T13:43:17.160" v="582" actId="164"/>
          <ac:cxnSpMkLst>
            <pc:docMk/>
            <pc:sldMk cId="3841556235" sldId="262"/>
            <ac:cxnSpMk id="35" creationId="{D369A4C5-9CEB-4AD9-9DD0-7AD6A1873D3D}"/>
          </ac:cxnSpMkLst>
        </pc:cxnChg>
        <pc:cxnChg chg="add del mod">
          <ac:chgData name="Marit Heidrich" userId="548470fb18ae94ff" providerId="LiveId" clId="{B86FEE98-9E70-4E0E-9842-2038611D13EF}" dt="2020-05-01T13:42:56.629" v="581" actId="478"/>
          <ac:cxnSpMkLst>
            <pc:docMk/>
            <pc:sldMk cId="3841556235" sldId="262"/>
            <ac:cxnSpMk id="36" creationId="{4345C331-DE0D-4D0E-82D4-AC440D826B7C}"/>
          </ac:cxnSpMkLst>
        </pc:cxnChg>
        <pc:cxnChg chg="add del mod">
          <ac:chgData name="Marit Heidrich" userId="548470fb18ae94ff" providerId="LiveId" clId="{B86FEE98-9E70-4E0E-9842-2038611D13EF}" dt="2020-05-01T13:42:56.629" v="581" actId="478"/>
          <ac:cxnSpMkLst>
            <pc:docMk/>
            <pc:sldMk cId="3841556235" sldId="262"/>
            <ac:cxnSpMk id="37" creationId="{F37062DB-61AB-4466-8C69-33737F86CAE6}"/>
          </ac:cxnSpMkLst>
        </pc:cxnChg>
        <pc:cxnChg chg="add del mod">
          <ac:chgData name="Marit Heidrich" userId="548470fb18ae94ff" providerId="LiveId" clId="{B86FEE98-9E70-4E0E-9842-2038611D13EF}" dt="2020-05-01T13:42:56.629" v="581" actId="478"/>
          <ac:cxnSpMkLst>
            <pc:docMk/>
            <pc:sldMk cId="3841556235" sldId="262"/>
            <ac:cxnSpMk id="38" creationId="{E4B85488-630F-4E4C-8611-E49489BA9C00}"/>
          </ac:cxnSpMkLst>
        </pc:cxnChg>
        <pc:cxnChg chg="add del mod">
          <ac:chgData name="Marit Heidrich" userId="548470fb18ae94ff" providerId="LiveId" clId="{B86FEE98-9E70-4E0E-9842-2038611D13EF}" dt="2020-05-01T13:42:56.629" v="581" actId="478"/>
          <ac:cxnSpMkLst>
            <pc:docMk/>
            <pc:sldMk cId="3841556235" sldId="262"/>
            <ac:cxnSpMk id="39" creationId="{C18DFC43-1219-44A0-9837-72F954F8FD14}"/>
          </ac:cxnSpMkLst>
        </pc:cxnChg>
        <pc:cxnChg chg="add del mod">
          <ac:chgData name="Marit Heidrich" userId="548470fb18ae94ff" providerId="LiveId" clId="{B86FEE98-9E70-4E0E-9842-2038611D13EF}" dt="2020-05-01T13:51:42.752" v="727" actId="478"/>
          <ac:cxnSpMkLst>
            <pc:docMk/>
            <pc:sldMk cId="3841556235" sldId="262"/>
            <ac:cxnSpMk id="40" creationId="{EBBFBAB4-94B6-45F8-BDF0-16014701FDD7}"/>
          </ac:cxnSpMkLst>
        </pc:cxnChg>
        <pc:cxnChg chg="add del mod">
          <ac:chgData name="Marit Heidrich" userId="548470fb18ae94ff" providerId="LiveId" clId="{B86FEE98-9E70-4E0E-9842-2038611D13EF}" dt="2020-05-01T13:42:56.629" v="581" actId="478"/>
          <ac:cxnSpMkLst>
            <pc:docMk/>
            <pc:sldMk cId="3841556235" sldId="262"/>
            <ac:cxnSpMk id="41" creationId="{596F329B-7B89-477C-833C-6AFD00E73354}"/>
          </ac:cxnSpMkLst>
        </pc:cxnChg>
        <pc:cxnChg chg="add del mod">
          <ac:chgData name="Marit Heidrich" userId="548470fb18ae94ff" providerId="LiveId" clId="{B86FEE98-9E70-4E0E-9842-2038611D13EF}" dt="2020-05-01T13:42:56.629" v="581" actId="478"/>
          <ac:cxnSpMkLst>
            <pc:docMk/>
            <pc:sldMk cId="3841556235" sldId="262"/>
            <ac:cxnSpMk id="42" creationId="{C3784601-C1BB-493C-89D1-58D41BD53C6E}"/>
          </ac:cxnSpMkLst>
        </pc:cxnChg>
        <pc:cxnChg chg="add del mod">
          <ac:chgData name="Marit Heidrich" userId="548470fb18ae94ff" providerId="LiveId" clId="{B86FEE98-9E70-4E0E-9842-2038611D13EF}" dt="2020-05-01T13:42:56.629" v="581" actId="478"/>
          <ac:cxnSpMkLst>
            <pc:docMk/>
            <pc:sldMk cId="3841556235" sldId="262"/>
            <ac:cxnSpMk id="43" creationId="{E526E1D5-399C-4776-BBB2-C4B18ADFE0DE}"/>
          </ac:cxnSpMkLst>
        </pc:cxnChg>
        <pc:cxnChg chg="add del mod">
          <ac:chgData name="Marit Heidrich" userId="548470fb18ae94ff" providerId="LiveId" clId="{B86FEE98-9E70-4E0E-9842-2038611D13EF}" dt="2020-05-01T13:42:56.629" v="581" actId="478"/>
          <ac:cxnSpMkLst>
            <pc:docMk/>
            <pc:sldMk cId="3841556235" sldId="262"/>
            <ac:cxnSpMk id="44" creationId="{79E62259-54A2-490A-86D9-68788AF2244C}"/>
          </ac:cxnSpMkLst>
        </pc:cxnChg>
        <pc:cxnChg chg="add mod">
          <ac:chgData name="Marit Heidrich" userId="548470fb18ae94ff" providerId="LiveId" clId="{B86FEE98-9E70-4E0E-9842-2038611D13EF}" dt="2020-05-01T13:43:17.160" v="582" actId="164"/>
          <ac:cxnSpMkLst>
            <pc:docMk/>
            <pc:sldMk cId="3841556235" sldId="262"/>
            <ac:cxnSpMk id="45" creationId="{037524BE-C7D2-4992-B756-82169FE24047}"/>
          </ac:cxnSpMkLst>
        </pc:cxnChg>
        <pc:cxnChg chg="add mod">
          <ac:chgData name="Marit Heidrich" userId="548470fb18ae94ff" providerId="LiveId" clId="{B86FEE98-9E70-4E0E-9842-2038611D13EF}" dt="2020-05-01T13:43:17.160" v="582" actId="164"/>
          <ac:cxnSpMkLst>
            <pc:docMk/>
            <pc:sldMk cId="3841556235" sldId="262"/>
            <ac:cxnSpMk id="46" creationId="{F5A12102-7154-4E6D-9C4D-FE1B54FAE5F1}"/>
          </ac:cxnSpMkLst>
        </pc:cxnChg>
        <pc:cxnChg chg="add mod">
          <ac:chgData name="Marit Heidrich" userId="548470fb18ae94ff" providerId="LiveId" clId="{B86FEE98-9E70-4E0E-9842-2038611D13EF}" dt="2020-05-01T13:43:17.160" v="582" actId="164"/>
          <ac:cxnSpMkLst>
            <pc:docMk/>
            <pc:sldMk cId="3841556235" sldId="262"/>
            <ac:cxnSpMk id="47" creationId="{E69528C2-048E-402F-8134-F671291D0380}"/>
          </ac:cxnSpMkLst>
        </pc:cxnChg>
        <pc:cxnChg chg="add mod">
          <ac:chgData name="Marit Heidrich" userId="548470fb18ae94ff" providerId="LiveId" clId="{B86FEE98-9E70-4E0E-9842-2038611D13EF}" dt="2020-05-01T13:43:17.160" v="582" actId="164"/>
          <ac:cxnSpMkLst>
            <pc:docMk/>
            <pc:sldMk cId="3841556235" sldId="262"/>
            <ac:cxnSpMk id="48" creationId="{1C04143F-5403-48B0-889C-607F630B69E1}"/>
          </ac:cxnSpMkLst>
        </pc:cxnChg>
        <pc:cxnChg chg="add mod">
          <ac:chgData name="Marit Heidrich" userId="548470fb18ae94ff" providerId="LiveId" clId="{B86FEE98-9E70-4E0E-9842-2038611D13EF}" dt="2020-05-01T13:43:17.160" v="582" actId="164"/>
          <ac:cxnSpMkLst>
            <pc:docMk/>
            <pc:sldMk cId="3841556235" sldId="262"/>
            <ac:cxnSpMk id="49" creationId="{0C87B768-D071-4B0C-943C-EA586803373B}"/>
          </ac:cxnSpMkLst>
        </pc:cxnChg>
        <pc:cxnChg chg="add mod">
          <ac:chgData name="Marit Heidrich" userId="548470fb18ae94ff" providerId="LiveId" clId="{B86FEE98-9E70-4E0E-9842-2038611D13EF}" dt="2020-05-01T13:47:06.510" v="610" actId="1037"/>
          <ac:cxnSpMkLst>
            <pc:docMk/>
            <pc:sldMk cId="3841556235" sldId="262"/>
            <ac:cxnSpMk id="50" creationId="{14E3A1CD-AD85-495A-B9B8-3996F297CB5B}"/>
          </ac:cxnSpMkLst>
        </pc:cxnChg>
        <pc:cxnChg chg="del">
          <ac:chgData name="Marit Heidrich" userId="548470fb18ae94ff" providerId="LiveId" clId="{B86FEE98-9E70-4E0E-9842-2038611D13EF}" dt="2020-05-01T13:51:45.162" v="728" actId="478"/>
          <ac:cxnSpMkLst>
            <pc:docMk/>
            <pc:sldMk cId="3841556235" sldId="262"/>
            <ac:cxnSpMk id="53" creationId="{88E2AEAA-ADE2-4446-BF0B-4DC0B4EE2FAD}"/>
          </ac:cxnSpMkLst>
        </pc:cxnChg>
        <pc:cxnChg chg="mod">
          <ac:chgData name="Marit Heidrich" userId="548470fb18ae94ff" providerId="LiveId" clId="{B86FEE98-9E70-4E0E-9842-2038611D13EF}" dt="2020-05-01T13:47:09.323" v="613" actId="1037"/>
          <ac:cxnSpMkLst>
            <pc:docMk/>
            <pc:sldMk cId="3841556235" sldId="262"/>
            <ac:cxnSpMk id="59" creationId="{886BEEA2-9C67-4C0F-808D-E564422C8507}"/>
          </ac:cxnSpMkLst>
        </pc:cxnChg>
        <pc:cxnChg chg="del">
          <ac:chgData name="Marit Heidrich" userId="548470fb18ae94ff" providerId="LiveId" clId="{B86FEE98-9E70-4E0E-9842-2038611D13EF}" dt="2020-05-01T13:51:47.959" v="729" actId="478"/>
          <ac:cxnSpMkLst>
            <pc:docMk/>
            <pc:sldMk cId="3841556235" sldId="262"/>
            <ac:cxnSpMk id="62" creationId="{0EB29195-F3BF-4D28-8932-7D06FB86BBD6}"/>
          </ac:cxnSpMkLst>
        </pc:cxnChg>
        <pc:cxnChg chg="mod">
          <ac:chgData name="Marit Heidrich" userId="548470fb18ae94ff" providerId="LiveId" clId="{B86FEE98-9E70-4E0E-9842-2038611D13EF}" dt="2020-05-01T13:47:11.964" v="616" actId="1037"/>
          <ac:cxnSpMkLst>
            <pc:docMk/>
            <pc:sldMk cId="3841556235" sldId="262"/>
            <ac:cxnSpMk id="68" creationId="{9F877FD7-9702-43EC-AF78-A8D9F570FD4C}"/>
          </ac:cxnSpMkLst>
        </pc:cxnChg>
        <pc:cxnChg chg="mod">
          <ac:chgData name="Marit Heidrich" userId="548470fb18ae94ff" providerId="LiveId" clId="{B86FEE98-9E70-4E0E-9842-2038611D13EF}" dt="2020-05-01T13:52:24.331" v="735" actId="14100"/>
          <ac:cxnSpMkLst>
            <pc:docMk/>
            <pc:sldMk cId="3841556235" sldId="262"/>
            <ac:cxnSpMk id="81" creationId="{9F73303E-0F43-428D-A667-DEC144BF2138}"/>
          </ac:cxnSpMkLst>
        </pc:cxnChg>
        <pc:cxnChg chg="mod">
          <ac:chgData name="Marit Heidrich" userId="548470fb18ae94ff" providerId="LiveId" clId="{B86FEE98-9E70-4E0E-9842-2038611D13EF}" dt="2020-05-01T13:47:02.298" v="607" actId="1037"/>
          <ac:cxnSpMkLst>
            <pc:docMk/>
            <pc:sldMk cId="3841556235" sldId="262"/>
            <ac:cxnSpMk id="87" creationId="{3763785E-8A3F-4F39-8576-0063318507C0}"/>
          </ac:cxnSpMkLst>
        </pc:cxnChg>
        <pc:cxnChg chg="del">
          <ac:chgData name="Marit Heidrich" userId="548470fb18ae94ff" providerId="LiveId" clId="{B86FEE98-9E70-4E0E-9842-2038611D13EF}" dt="2020-05-01T13:51:50.062" v="730" actId="478"/>
          <ac:cxnSpMkLst>
            <pc:docMk/>
            <pc:sldMk cId="3841556235" sldId="262"/>
            <ac:cxnSpMk id="90" creationId="{BCDD1B00-F501-4AF7-ACE9-C5E5CCF91D5A}"/>
          </ac:cxnSpMkLst>
        </pc:cxnChg>
        <pc:cxnChg chg="mod">
          <ac:chgData name="Marit Heidrich" userId="548470fb18ae94ff" providerId="LiveId" clId="{B86FEE98-9E70-4E0E-9842-2038611D13EF}" dt="2020-05-01T13:47:14.746" v="619" actId="1037"/>
          <ac:cxnSpMkLst>
            <pc:docMk/>
            <pc:sldMk cId="3841556235" sldId="262"/>
            <ac:cxnSpMk id="96" creationId="{8E1078C4-FB07-4F84-9DD1-803F505C345B}"/>
          </ac:cxnSpMkLst>
        </pc:cxnChg>
        <pc:cxnChg chg="del">
          <ac:chgData name="Marit Heidrich" userId="548470fb18ae94ff" providerId="LiveId" clId="{B86FEE98-9E70-4E0E-9842-2038611D13EF}" dt="2020-05-01T13:51:52.828" v="731" actId="478"/>
          <ac:cxnSpMkLst>
            <pc:docMk/>
            <pc:sldMk cId="3841556235" sldId="262"/>
            <ac:cxnSpMk id="99" creationId="{C7E98B07-0E45-4567-833F-24E3A009478D}"/>
          </ac:cxnSpMkLst>
        </pc:cxnChg>
        <pc:cxnChg chg="mod">
          <ac:chgData name="Marit Heidrich" userId="548470fb18ae94ff" providerId="LiveId" clId="{B86FEE98-9E70-4E0E-9842-2038611D13EF}" dt="2020-05-01T13:47:17.513" v="622" actId="1037"/>
          <ac:cxnSpMkLst>
            <pc:docMk/>
            <pc:sldMk cId="3841556235" sldId="262"/>
            <ac:cxnSpMk id="105" creationId="{B188FE66-70EB-478E-BD6D-EB5D2B4489BA}"/>
          </ac:cxnSpMkLst>
        </pc:cxnChg>
        <pc:cxnChg chg="del">
          <ac:chgData name="Marit Heidrich" userId="548470fb18ae94ff" providerId="LiveId" clId="{B86FEE98-9E70-4E0E-9842-2038611D13EF}" dt="2020-05-01T13:51:59.064" v="734" actId="478"/>
          <ac:cxnSpMkLst>
            <pc:docMk/>
            <pc:sldMk cId="3841556235" sldId="262"/>
            <ac:cxnSpMk id="108" creationId="{766931E3-A60D-459D-9443-8DC689AC325A}"/>
          </ac:cxnSpMkLst>
        </pc:cxnChg>
        <pc:cxnChg chg="mod">
          <ac:chgData name="Marit Heidrich" userId="548470fb18ae94ff" providerId="LiveId" clId="{B86FEE98-9E70-4E0E-9842-2038611D13EF}" dt="2020-05-01T13:47:20.168" v="625" actId="1037"/>
          <ac:cxnSpMkLst>
            <pc:docMk/>
            <pc:sldMk cId="3841556235" sldId="262"/>
            <ac:cxnSpMk id="114" creationId="{F55516FC-8ADF-4BB4-BCE4-339D8E714D05}"/>
          </ac:cxnSpMkLst>
        </pc:cxnChg>
        <pc:cxnChg chg="add mod">
          <ac:chgData name="Marit Heidrich" userId="548470fb18ae94ff" providerId="LiveId" clId="{B86FEE98-9E70-4E0E-9842-2038611D13EF}" dt="2020-05-01T13:54:53.377" v="757" actId="14100"/>
          <ac:cxnSpMkLst>
            <pc:docMk/>
            <pc:sldMk cId="3841556235" sldId="262"/>
            <ac:cxnSpMk id="117" creationId="{4272694B-F0EB-4A50-AB69-AA6144125CD9}"/>
          </ac:cxnSpMkLst>
        </pc:cxnChg>
        <pc:cxnChg chg="add del">
          <ac:chgData name="Marit Heidrich" userId="548470fb18ae94ff" providerId="LiveId" clId="{B86FEE98-9E70-4E0E-9842-2038611D13EF}" dt="2020-05-01T13:54:29.186" v="755" actId="478"/>
          <ac:cxnSpMkLst>
            <pc:docMk/>
            <pc:sldMk cId="3841556235" sldId="262"/>
            <ac:cxnSpMk id="120" creationId="{B22FF462-5B20-442D-BB7B-08D6F68430BA}"/>
          </ac:cxnSpMkLst>
        </pc:cxnChg>
        <pc:cxnChg chg="add mod">
          <ac:chgData name="Marit Heidrich" userId="548470fb18ae94ff" providerId="LiveId" clId="{B86FEE98-9E70-4E0E-9842-2038611D13EF}" dt="2020-05-01T13:54:25.169" v="754" actId="1076"/>
          <ac:cxnSpMkLst>
            <pc:docMk/>
            <pc:sldMk cId="3841556235" sldId="262"/>
            <ac:cxnSpMk id="121" creationId="{0EDDA5EA-8119-4ECE-9A7D-96FC6C87655D}"/>
          </ac:cxnSpMkLst>
        </pc:cxnChg>
        <pc:cxnChg chg="add mod">
          <ac:chgData name="Marit Heidrich" userId="548470fb18ae94ff" providerId="LiveId" clId="{B86FEE98-9E70-4E0E-9842-2038611D13EF}" dt="2020-05-01T13:54:14.250" v="753" actId="14100"/>
          <ac:cxnSpMkLst>
            <pc:docMk/>
            <pc:sldMk cId="3841556235" sldId="262"/>
            <ac:cxnSpMk id="122" creationId="{9938041E-F9AF-4F87-A721-1D59C99EA6DC}"/>
          </ac:cxnSpMkLst>
        </pc:cxnChg>
        <pc:cxnChg chg="add mod">
          <ac:chgData name="Marit Heidrich" userId="548470fb18ae94ff" providerId="LiveId" clId="{B86FEE98-9E70-4E0E-9842-2038611D13EF}" dt="2020-05-01T13:53:58.938" v="751" actId="14100"/>
          <ac:cxnSpMkLst>
            <pc:docMk/>
            <pc:sldMk cId="3841556235" sldId="262"/>
            <ac:cxnSpMk id="123" creationId="{3B36AC70-3E3B-4783-99F8-6BE6AA67E5A3}"/>
          </ac:cxnSpMkLst>
        </pc:cxnChg>
        <pc:cxnChg chg="add mod">
          <ac:chgData name="Marit Heidrich" userId="548470fb18ae94ff" providerId="LiveId" clId="{B86FEE98-9E70-4E0E-9842-2038611D13EF}" dt="2020-05-01T13:53:39.346" v="748" actId="14100"/>
          <ac:cxnSpMkLst>
            <pc:docMk/>
            <pc:sldMk cId="3841556235" sldId="262"/>
            <ac:cxnSpMk id="124" creationId="{72540709-A901-498F-8DB8-0E7496B91734}"/>
          </ac:cxnSpMkLst>
        </pc:cxnChg>
        <pc:cxnChg chg="add mod">
          <ac:chgData name="Marit Heidrich" userId="548470fb18ae94ff" providerId="LiveId" clId="{B86FEE98-9E70-4E0E-9842-2038611D13EF}" dt="2020-05-02T16:04:05.511" v="6590" actId="14100"/>
          <ac:cxnSpMkLst>
            <pc:docMk/>
            <pc:sldMk cId="3841556235" sldId="262"/>
            <ac:cxnSpMk id="125" creationId="{86B5B7F6-3B63-4CBF-8EB9-9620926912A3}"/>
          </ac:cxnSpMkLst>
        </pc:cxnChg>
        <pc:cxnChg chg="add mod">
          <ac:chgData name="Marit Heidrich" userId="548470fb18ae94ff" providerId="LiveId" clId="{B86FEE98-9E70-4E0E-9842-2038611D13EF}" dt="2020-05-01T13:53:06.109" v="744" actId="1076"/>
          <ac:cxnSpMkLst>
            <pc:docMk/>
            <pc:sldMk cId="3841556235" sldId="262"/>
            <ac:cxnSpMk id="126" creationId="{46F424A4-4812-49B7-8C16-6ED9AAF9EADB}"/>
          </ac:cxnSpMkLst>
        </pc:cxnChg>
      </pc:sldChg>
      <pc:sldChg chg="addSp delSp modSp mod">
        <pc:chgData name="Marit Heidrich" userId="548470fb18ae94ff" providerId="LiveId" clId="{B86FEE98-9E70-4E0E-9842-2038611D13EF}" dt="2020-05-02T14:44:34.398" v="6567" actId="20577"/>
        <pc:sldMkLst>
          <pc:docMk/>
          <pc:sldMk cId="628607021" sldId="263"/>
        </pc:sldMkLst>
        <pc:spChg chg="add mod">
          <ac:chgData name="Marit Heidrich" userId="548470fb18ae94ff" providerId="LiveId" clId="{B86FEE98-9E70-4E0E-9842-2038611D13EF}" dt="2020-05-02T14:41:48.052" v="6520" actId="20577"/>
          <ac:spMkLst>
            <pc:docMk/>
            <pc:sldMk cId="628607021" sldId="263"/>
            <ac:spMk id="2" creationId="{0410A29B-D37F-425A-AF87-AA9578450DF8}"/>
          </ac:spMkLst>
        </pc:spChg>
        <pc:spChg chg="add del mod">
          <ac:chgData name="Marit Heidrich" userId="548470fb18ae94ff" providerId="LiveId" clId="{B86FEE98-9E70-4E0E-9842-2038611D13EF}" dt="2020-05-01T14:13:28.958" v="2232" actId="478"/>
          <ac:spMkLst>
            <pc:docMk/>
            <pc:sldMk cId="628607021" sldId="263"/>
            <ac:spMk id="3" creationId="{3988E4AE-30D8-477B-86C0-811650FA3D84}"/>
          </ac:spMkLst>
        </pc:spChg>
        <pc:spChg chg="add del mod">
          <ac:chgData name="Marit Heidrich" userId="548470fb18ae94ff" providerId="LiveId" clId="{B86FEE98-9E70-4E0E-9842-2038611D13EF}" dt="2020-05-01T14:26:45.091" v="2416" actId="478"/>
          <ac:spMkLst>
            <pc:docMk/>
            <pc:sldMk cId="628607021" sldId="263"/>
            <ac:spMk id="4" creationId="{B5B8BF61-235E-4A51-9A22-AD381A828B6B}"/>
          </ac:spMkLst>
        </pc:spChg>
        <pc:spChg chg="add del mod">
          <ac:chgData name="Marit Heidrich" userId="548470fb18ae94ff" providerId="LiveId" clId="{B86FEE98-9E70-4E0E-9842-2038611D13EF}" dt="2020-05-01T14:26:46.733" v="2417" actId="478"/>
          <ac:spMkLst>
            <pc:docMk/>
            <pc:sldMk cId="628607021" sldId="263"/>
            <ac:spMk id="8" creationId="{032838A7-D11F-4A9E-AE59-9B109AFC9C31}"/>
          </ac:spMkLst>
        </pc:spChg>
        <pc:spChg chg="mod">
          <ac:chgData name="Marit Heidrich" userId="548470fb18ae94ff" providerId="LiveId" clId="{B86FEE98-9E70-4E0E-9842-2038611D13EF}" dt="2020-05-01T14:03:12.590" v="1197" actId="20577"/>
          <ac:spMkLst>
            <pc:docMk/>
            <pc:sldMk cId="628607021" sldId="263"/>
            <ac:spMk id="9" creationId="{AA7C1741-54F7-4124-89E9-BD8B11E9FC9B}"/>
          </ac:spMkLst>
        </pc:spChg>
        <pc:spChg chg="del mod">
          <ac:chgData name="Marit Heidrich" userId="548470fb18ae94ff" providerId="LiveId" clId="{B86FEE98-9E70-4E0E-9842-2038611D13EF}" dt="2020-05-01T13:59:34.812" v="833" actId="478"/>
          <ac:spMkLst>
            <pc:docMk/>
            <pc:sldMk cId="628607021" sldId="263"/>
            <ac:spMk id="10" creationId="{C398684E-BA0B-45A7-887D-C479493207EB}"/>
          </ac:spMkLst>
        </pc:spChg>
        <pc:spChg chg="add del mod">
          <ac:chgData name="Marit Heidrich" userId="548470fb18ae94ff" providerId="LiveId" clId="{B86FEE98-9E70-4E0E-9842-2038611D13EF}" dt="2020-05-01T14:16:06.890" v="2235" actId="478"/>
          <ac:spMkLst>
            <pc:docMk/>
            <pc:sldMk cId="628607021" sldId="263"/>
            <ac:spMk id="11" creationId="{FB211F6F-6BF4-466A-BE6E-F113063387AD}"/>
          </ac:spMkLst>
        </pc:spChg>
        <pc:spChg chg="add mod">
          <ac:chgData name="Marit Heidrich" userId="548470fb18ae94ff" providerId="LiveId" clId="{B86FEE98-9E70-4E0E-9842-2038611D13EF}" dt="2020-05-02T14:42:39.949" v="6549" actId="20577"/>
          <ac:spMkLst>
            <pc:docMk/>
            <pc:sldMk cId="628607021" sldId="263"/>
            <ac:spMk id="13" creationId="{179A5A97-EB2A-4299-A936-0BAB38A9DDEE}"/>
          </ac:spMkLst>
        </pc:spChg>
        <pc:spChg chg="add mod">
          <ac:chgData name="Marit Heidrich" userId="548470fb18ae94ff" providerId="LiveId" clId="{B86FEE98-9E70-4E0E-9842-2038611D13EF}" dt="2020-05-02T14:44:34.398" v="6567" actId="20577"/>
          <ac:spMkLst>
            <pc:docMk/>
            <pc:sldMk cId="628607021" sldId="263"/>
            <ac:spMk id="14" creationId="{7EE72832-C157-4D14-A354-D2096D962359}"/>
          </ac:spMkLst>
        </pc:spChg>
      </pc:sldChg>
      <pc:sldChg chg="addSp modSp mod">
        <pc:chgData name="Marit Heidrich" userId="548470fb18ae94ff" providerId="LiveId" clId="{B86FEE98-9E70-4E0E-9842-2038611D13EF}" dt="2020-05-02T14:44:42.168" v="6570" actId="20577"/>
        <pc:sldMkLst>
          <pc:docMk/>
          <pc:sldMk cId="3871976854" sldId="264"/>
        </pc:sldMkLst>
        <pc:spChg chg="mod">
          <ac:chgData name="Marit Heidrich" userId="548470fb18ae94ff" providerId="LiveId" clId="{B86FEE98-9E70-4E0E-9842-2038611D13EF}" dt="2020-05-02T14:40:47.041" v="6485" actId="207"/>
          <ac:spMkLst>
            <pc:docMk/>
            <pc:sldMk cId="3871976854" sldId="264"/>
            <ac:spMk id="13" creationId="{C1B3E170-E57E-4E92-B816-1080FB14F1AF}"/>
          </ac:spMkLst>
        </pc:spChg>
        <pc:spChg chg="add mod">
          <ac:chgData name="Marit Heidrich" userId="548470fb18ae94ff" providerId="LiveId" clId="{B86FEE98-9E70-4E0E-9842-2038611D13EF}" dt="2020-05-02T14:44:42.168" v="6570" actId="20577"/>
          <ac:spMkLst>
            <pc:docMk/>
            <pc:sldMk cId="3871976854" sldId="264"/>
            <ac:spMk id="27" creationId="{FB64CFCD-DC19-4AAC-87CA-2B3C389E1E33}"/>
          </ac:spMkLst>
        </pc:spChg>
        <pc:spChg chg="add mod">
          <ac:chgData name="Marit Heidrich" userId="548470fb18ae94ff" providerId="LiveId" clId="{B86FEE98-9E70-4E0E-9842-2038611D13EF}" dt="2020-05-02T14:06:09.190" v="5870" actId="1076"/>
          <ac:spMkLst>
            <pc:docMk/>
            <pc:sldMk cId="3871976854" sldId="264"/>
            <ac:spMk id="29" creationId="{C48AEF20-933D-4656-B267-476CAC4ECC4D}"/>
          </ac:spMkLst>
        </pc:spChg>
      </pc:sldChg>
      <pc:sldChg chg="addSp delSp modSp mod">
        <pc:chgData name="Marit Heidrich" userId="548470fb18ae94ff" providerId="LiveId" clId="{B86FEE98-9E70-4E0E-9842-2038611D13EF}" dt="2020-05-02T14:45:09.428" v="6581" actId="20577"/>
        <pc:sldMkLst>
          <pc:docMk/>
          <pc:sldMk cId="2376954716" sldId="265"/>
        </pc:sldMkLst>
        <pc:spChg chg="del">
          <ac:chgData name="Marit Heidrich" userId="548470fb18ae94ff" providerId="LiveId" clId="{B86FEE98-9E70-4E0E-9842-2038611D13EF}" dt="2020-05-01T14:52:02.387" v="3869" actId="478"/>
          <ac:spMkLst>
            <pc:docMk/>
            <pc:sldMk cId="2376954716" sldId="265"/>
            <ac:spMk id="2" creationId="{A5682630-77C0-4858-96C7-E16E1715B71B}"/>
          </ac:spMkLst>
        </pc:spChg>
        <pc:spChg chg="add del mod">
          <ac:chgData name="Marit Heidrich" userId="548470fb18ae94ff" providerId="LiveId" clId="{B86FEE98-9E70-4E0E-9842-2038611D13EF}" dt="2020-05-01T14:53:27.839" v="3882" actId="478"/>
          <ac:spMkLst>
            <pc:docMk/>
            <pc:sldMk cId="2376954716" sldId="265"/>
            <ac:spMk id="3" creationId="{6E49DF81-8E1B-4FE1-B281-CDAFB10133AF}"/>
          </ac:spMkLst>
        </pc:spChg>
        <pc:spChg chg="add del mod">
          <ac:chgData name="Marit Heidrich" userId="548470fb18ae94ff" providerId="LiveId" clId="{B86FEE98-9E70-4E0E-9842-2038611D13EF}" dt="2020-05-01T14:53:26.319" v="3881" actId="478"/>
          <ac:spMkLst>
            <pc:docMk/>
            <pc:sldMk cId="2376954716" sldId="265"/>
            <ac:spMk id="4" creationId="{E9B473CD-7188-4F76-A22F-B76A0143353F}"/>
          </ac:spMkLst>
        </pc:spChg>
        <pc:spChg chg="add del mod">
          <ac:chgData name="Marit Heidrich" userId="548470fb18ae94ff" providerId="LiveId" clId="{B86FEE98-9E70-4E0E-9842-2038611D13EF}" dt="2020-05-01T14:53:24.396" v="3880" actId="478"/>
          <ac:spMkLst>
            <pc:docMk/>
            <pc:sldMk cId="2376954716" sldId="265"/>
            <ac:spMk id="6" creationId="{A5CCA491-D135-43F9-A48D-9E9DE4C6F981}"/>
          </ac:spMkLst>
        </pc:spChg>
        <pc:spChg chg="add del mod">
          <ac:chgData name="Marit Heidrich" userId="548470fb18ae94ff" providerId="LiveId" clId="{B86FEE98-9E70-4E0E-9842-2038611D13EF}" dt="2020-05-01T14:53:19.177" v="3879" actId="478"/>
          <ac:spMkLst>
            <pc:docMk/>
            <pc:sldMk cId="2376954716" sldId="265"/>
            <ac:spMk id="8" creationId="{0B2EE176-F181-4466-9894-14A842972C9D}"/>
          </ac:spMkLst>
        </pc:spChg>
        <pc:spChg chg="mod">
          <ac:chgData name="Marit Heidrich" userId="548470fb18ae94ff" providerId="LiveId" clId="{B86FEE98-9E70-4E0E-9842-2038611D13EF}" dt="2020-05-01T14:51:15.923" v="3868" actId="20577"/>
          <ac:spMkLst>
            <pc:docMk/>
            <pc:sldMk cId="2376954716" sldId="265"/>
            <ac:spMk id="9" creationId="{AA7C1741-54F7-4124-89E9-BD8B11E9FC9B}"/>
          </ac:spMkLst>
        </pc:spChg>
        <pc:spChg chg="add mod">
          <ac:chgData name="Marit Heidrich" userId="548470fb18ae94ff" providerId="LiveId" clId="{B86FEE98-9E70-4E0E-9842-2038611D13EF}" dt="2020-05-02T14:39:44.412" v="6478" actId="20577"/>
          <ac:spMkLst>
            <pc:docMk/>
            <pc:sldMk cId="2376954716" sldId="265"/>
            <ac:spMk id="10" creationId="{7AC61195-4F85-4B90-8E6B-380A432127E0}"/>
          </ac:spMkLst>
        </pc:spChg>
        <pc:spChg chg="add del mod">
          <ac:chgData name="Marit Heidrich" userId="548470fb18ae94ff" providerId="LiveId" clId="{B86FEE98-9E70-4E0E-9842-2038611D13EF}" dt="2020-05-01T14:53:38.239" v="3884" actId="478"/>
          <ac:spMkLst>
            <pc:docMk/>
            <pc:sldMk cId="2376954716" sldId="265"/>
            <ac:spMk id="11" creationId="{FF174F4F-00AC-419F-87E8-A3CB41B8DF51}"/>
          </ac:spMkLst>
        </pc:spChg>
        <pc:spChg chg="add mod">
          <ac:chgData name="Marit Heidrich" userId="548470fb18ae94ff" providerId="LiveId" clId="{B86FEE98-9E70-4E0E-9842-2038611D13EF}" dt="2020-05-02T14:45:09.428" v="6581" actId="20577"/>
          <ac:spMkLst>
            <pc:docMk/>
            <pc:sldMk cId="2376954716" sldId="265"/>
            <ac:spMk id="17" creationId="{EFF83F70-23CA-4099-B154-2FEDEF50966D}"/>
          </ac:spMkLst>
        </pc:spChg>
        <pc:spChg chg="del">
          <ac:chgData name="Marit Heidrich" userId="548470fb18ae94ff" providerId="LiveId" clId="{B86FEE98-9E70-4E0E-9842-2038611D13EF}" dt="2020-05-01T14:52:04.214" v="3870" actId="478"/>
          <ac:spMkLst>
            <pc:docMk/>
            <pc:sldMk cId="2376954716" sldId="265"/>
            <ac:spMk id="25" creationId="{9DDBC445-2D4A-4ABA-8789-36E1BF159B70}"/>
          </ac:spMkLst>
        </pc:spChg>
        <pc:spChg chg="del">
          <ac:chgData name="Marit Heidrich" userId="548470fb18ae94ff" providerId="LiveId" clId="{B86FEE98-9E70-4E0E-9842-2038611D13EF}" dt="2020-05-01T14:52:06.808" v="3871" actId="478"/>
          <ac:spMkLst>
            <pc:docMk/>
            <pc:sldMk cId="2376954716" sldId="265"/>
            <ac:spMk id="27" creationId="{00847890-6BCE-4373-B278-8383376EE411}"/>
          </ac:spMkLst>
        </pc:spChg>
        <pc:spChg chg="del">
          <ac:chgData name="Marit Heidrich" userId="548470fb18ae94ff" providerId="LiveId" clId="{B86FEE98-9E70-4E0E-9842-2038611D13EF}" dt="2020-05-01T14:52:09.671" v="3872" actId="478"/>
          <ac:spMkLst>
            <pc:docMk/>
            <pc:sldMk cId="2376954716" sldId="265"/>
            <ac:spMk id="29" creationId="{EAE2173D-742C-48EE-B643-D2EC92837597}"/>
          </ac:spMkLst>
        </pc:spChg>
        <pc:spChg chg="mod">
          <ac:chgData name="Marit Heidrich" userId="548470fb18ae94ff" providerId="LiveId" clId="{B86FEE98-9E70-4E0E-9842-2038611D13EF}" dt="2020-05-01T14:53:01.424" v="3877" actId="255"/>
          <ac:spMkLst>
            <pc:docMk/>
            <pc:sldMk cId="2376954716" sldId="265"/>
            <ac:spMk id="31" creationId="{AFE15C41-8C6C-402D-84EE-59B16E583B2D}"/>
          </ac:spMkLst>
        </pc:spChg>
      </pc:sldChg>
      <pc:sldChg chg="addSp delSp modSp mod ord">
        <pc:chgData name="Marit Heidrich" userId="548470fb18ae94ff" providerId="LiveId" clId="{B86FEE98-9E70-4E0E-9842-2038611D13EF}" dt="2020-05-02T16:03:28.802" v="6589" actId="1076"/>
        <pc:sldMkLst>
          <pc:docMk/>
          <pc:sldMk cId="4088160218" sldId="266"/>
        </pc:sldMkLst>
        <pc:spChg chg="add mod">
          <ac:chgData name="Marit Heidrich" userId="548470fb18ae94ff" providerId="LiveId" clId="{B86FEE98-9E70-4E0E-9842-2038611D13EF}" dt="2020-05-02T13:22:05.230" v="5286" actId="1036"/>
          <ac:spMkLst>
            <pc:docMk/>
            <pc:sldMk cId="4088160218" sldId="266"/>
            <ac:spMk id="2" creationId="{5470D29B-0135-4C38-8A11-04C315CE25D2}"/>
          </ac:spMkLst>
        </pc:spChg>
        <pc:spChg chg="add mod">
          <ac:chgData name="Marit Heidrich" userId="548470fb18ae94ff" providerId="LiveId" clId="{B86FEE98-9E70-4E0E-9842-2038611D13EF}" dt="2020-05-02T13:22:05.230" v="5286" actId="1036"/>
          <ac:spMkLst>
            <pc:docMk/>
            <pc:sldMk cId="4088160218" sldId="266"/>
            <ac:spMk id="3" creationId="{9B77392F-3D6B-4DC4-B7D8-A63BF31C0988}"/>
          </ac:spMkLst>
        </pc:spChg>
        <pc:spChg chg="add mod">
          <ac:chgData name="Marit Heidrich" userId="548470fb18ae94ff" providerId="LiveId" clId="{B86FEE98-9E70-4E0E-9842-2038611D13EF}" dt="2020-05-02T13:22:24.488" v="5305" actId="1038"/>
          <ac:spMkLst>
            <pc:docMk/>
            <pc:sldMk cId="4088160218" sldId="266"/>
            <ac:spMk id="4" creationId="{403E02A0-126B-4C02-BC89-5492CE6B5CF0}"/>
          </ac:spMkLst>
        </pc:spChg>
        <pc:spChg chg="mod">
          <ac:chgData name="Marit Heidrich" userId="548470fb18ae94ff" providerId="LiveId" clId="{B86FEE98-9E70-4E0E-9842-2038611D13EF}" dt="2020-05-02T10:58:59.179" v="4983" actId="20577"/>
          <ac:spMkLst>
            <pc:docMk/>
            <pc:sldMk cId="4088160218" sldId="266"/>
            <ac:spMk id="9" creationId="{AA7C1741-54F7-4124-89E9-BD8B11E9FC9B}"/>
          </ac:spMkLst>
        </pc:spChg>
        <pc:spChg chg="del mod">
          <ac:chgData name="Marit Heidrich" userId="548470fb18ae94ff" providerId="LiveId" clId="{B86FEE98-9E70-4E0E-9842-2038611D13EF}" dt="2020-05-02T11:01:24.768" v="4988" actId="478"/>
          <ac:spMkLst>
            <pc:docMk/>
            <pc:sldMk cId="4088160218" sldId="266"/>
            <ac:spMk id="13" creationId="{C1B3E170-E57E-4E92-B816-1080FB14F1AF}"/>
          </ac:spMkLst>
        </pc:spChg>
        <pc:spChg chg="del">
          <ac:chgData name="Marit Heidrich" userId="548470fb18ae94ff" providerId="LiveId" clId="{B86FEE98-9E70-4E0E-9842-2038611D13EF}" dt="2020-05-02T08:00:54.348" v="4919" actId="478"/>
          <ac:spMkLst>
            <pc:docMk/>
            <pc:sldMk cId="4088160218" sldId="266"/>
            <ac:spMk id="16" creationId="{61D90219-CC3A-41B5-9C10-694429B1AC06}"/>
          </ac:spMkLst>
        </pc:spChg>
        <pc:spChg chg="mod">
          <ac:chgData name="Marit Heidrich" userId="548470fb18ae94ff" providerId="LiveId" clId="{B86FEE98-9E70-4E0E-9842-2038611D13EF}" dt="2020-05-02T14:44:04.513" v="6556" actId="20577"/>
          <ac:spMkLst>
            <pc:docMk/>
            <pc:sldMk cId="4088160218" sldId="266"/>
            <ac:spMk id="27" creationId="{FB64CFCD-DC19-4AAC-87CA-2B3C389E1E33}"/>
          </ac:spMkLst>
        </pc:spChg>
        <pc:spChg chg="add mod ord">
          <ac:chgData name="Marit Heidrich" userId="548470fb18ae94ff" providerId="LiveId" clId="{B86FEE98-9E70-4E0E-9842-2038611D13EF}" dt="2020-05-02T13:22:05.230" v="5286" actId="1036"/>
          <ac:spMkLst>
            <pc:docMk/>
            <pc:sldMk cId="4088160218" sldId="266"/>
            <ac:spMk id="29" creationId="{6C67B447-1BCE-424A-A26B-5B2F90C16665}"/>
          </ac:spMkLst>
        </pc:spChg>
        <pc:spChg chg="add mod">
          <ac:chgData name="Marit Heidrich" userId="548470fb18ae94ff" providerId="LiveId" clId="{B86FEE98-9E70-4E0E-9842-2038611D13EF}" dt="2020-05-02T16:03:28.802" v="6589" actId="1076"/>
          <ac:spMkLst>
            <pc:docMk/>
            <pc:sldMk cId="4088160218" sldId="266"/>
            <ac:spMk id="31" creationId="{64C11DD1-B2CD-492A-957E-C1D364A33C5F}"/>
          </ac:spMkLst>
        </pc:spChg>
        <pc:spChg chg="add mod">
          <ac:chgData name="Marit Heidrich" userId="548470fb18ae94ff" providerId="LiveId" clId="{B86FEE98-9E70-4E0E-9842-2038611D13EF}" dt="2020-05-02T13:22:05.230" v="5286" actId="1036"/>
          <ac:spMkLst>
            <pc:docMk/>
            <pc:sldMk cId="4088160218" sldId="266"/>
            <ac:spMk id="33" creationId="{5F272064-9EE4-4DD9-A645-4654EF06F977}"/>
          </ac:spMkLst>
        </pc:spChg>
        <pc:spChg chg="add mod">
          <ac:chgData name="Marit Heidrich" userId="548470fb18ae94ff" providerId="LiveId" clId="{B86FEE98-9E70-4E0E-9842-2038611D13EF}" dt="2020-05-02T13:22:32.160" v="5309" actId="1035"/>
          <ac:spMkLst>
            <pc:docMk/>
            <pc:sldMk cId="4088160218" sldId="266"/>
            <ac:spMk id="35" creationId="{F17FE061-EBAA-466A-8535-BAB3F46503C0}"/>
          </ac:spMkLst>
        </pc:spChg>
        <pc:spChg chg="add mod">
          <ac:chgData name="Marit Heidrich" userId="548470fb18ae94ff" providerId="LiveId" clId="{B86FEE98-9E70-4E0E-9842-2038611D13EF}" dt="2020-05-02T13:22:05.230" v="5286" actId="1036"/>
          <ac:spMkLst>
            <pc:docMk/>
            <pc:sldMk cId="4088160218" sldId="266"/>
            <ac:spMk id="37" creationId="{41B217E2-0C7D-4782-81C4-D2331A272B8F}"/>
          </ac:spMkLst>
        </pc:spChg>
        <pc:spChg chg="add mod ord">
          <ac:chgData name="Marit Heidrich" userId="548470fb18ae94ff" providerId="LiveId" clId="{B86FEE98-9E70-4E0E-9842-2038611D13EF}" dt="2020-05-02T13:22:05.230" v="5286" actId="1036"/>
          <ac:spMkLst>
            <pc:docMk/>
            <pc:sldMk cId="4088160218" sldId="266"/>
            <ac:spMk id="39" creationId="{5B4AC864-3F63-4411-B0A9-0017F93D8391}"/>
          </ac:spMkLst>
        </pc:spChg>
        <pc:spChg chg="add mod">
          <ac:chgData name="Marit Heidrich" userId="548470fb18ae94ff" providerId="LiveId" clId="{B86FEE98-9E70-4E0E-9842-2038611D13EF}" dt="2020-05-02T13:22:05.230" v="5286" actId="1036"/>
          <ac:spMkLst>
            <pc:docMk/>
            <pc:sldMk cId="4088160218" sldId="266"/>
            <ac:spMk id="40" creationId="{BE6C2D71-B554-4D9A-80DB-125B3E7B8A91}"/>
          </ac:spMkLst>
        </pc:spChg>
        <pc:spChg chg="add mod">
          <ac:chgData name="Marit Heidrich" userId="548470fb18ae94ff" providerId="LiveId" clId="{B86FEE98-9E70-4E0E-9842-2038611D13EF}" dt="2020-05-02T14:02:44.528" v="5801" actId="1076"/>
          <ac:spMkLst>
            <pc:docMk/>
            <pc:sldMk cId="4088160218" sldId="266"/>
            <ac:spMk id="44" creationId="{3DA6161D-6E21-420D-A457-3904769A7C50}"/>
          </ac:spMkLst>
        </pc:spChg>
        <pc:spChg chg="add mod">
          <ac:chgData name="Marit Heidrich" userId="548470fb18ae94ff" providerId="LiveId" clId="{B86FEE98-9E70-4E0E-9842-2038611D13EF}" dt="2020-05-02T13:57:46.097" v="5777" actId="14100"/>
          <ac:spMkLst>
            <pc:docMk/>
            <pc:sldMk cId="4088160218" sldId="266"/>
            <ac:spMk id="54" creationId="{DCF90358-7C1D-43D3-8D0A-6046C9BF4290}"/>
          </ac:spMkLst>
        </pc:spChg>
        <pc:spChg chg="add mod">
          <ac:chgData name="Marit Heidrich" userId="548470fb18ae94ff" providerId="LiveId" clId="{B86FEE98-9E70-4E0E-9842-2038611D13EF}" dt="2020-05-02T13:57:19.884" v="5776" actId="20577"/>
          <ac:spMkLst>
            <pc:docMk/>
            <pc:sldMk cId="4088160218" sldId="266"/>
            <ac:spMk id="55" creationId="{C6D72173-94DA-4C93-9571-F6B2DE168823}"/>
          </ac:spMkLst>
        </pc:spChg>
        <pc:spChg chg="del">
          <ac:chgData name="Marit Heidrich" userId="548470fb18ae94ff" providerId="LiveId" clId="{B86FEE98-9E70-4E0E-9842-2038611D13EF}" dt="2020-05-02T08:00:59.412" v="4920" actId="478"/>
          <ac:spMkLst>
            <pc:docMk/>
            <pc:sldMk cId="4088160218" sldId="266"/>
            <ac:spMk id="61" creationId="{900CF994-FC32-4029-969B-9B71647D40F4}"/>
          </ac:spMkLst>
        </pc:spChg>
        <pc:spChg chg="del">
          <ac:chgData name="Marit Heidrich" userId="548470fb18ae94ff" providerId="LiveId" clId="{B86FEE98-9E70-4E0E-9842-2038611D13EF}" dt="2020-05-02T08:00:59.412" v="4920" actId="478"/>
          <ac:spMkLst>
            <pc:docMk/>
            <pc:sldMk cId="4088160218" sldId="266"/>
            <ac:spMk id="63" creationId="{2BC7AF36-A117-41CD-9721-E4F1243F6DF8}"/>
          </ac:spMkLst>
        </pc:spChg>
        <pc:spChg chg="del">
          <ac:chgData name="Marit Heidrich" userId="548470fb18ae94ff" providerId="LiveId" clId="{B86FEE98-9E70-4E0E-9842-2038611D13EF}" dt="2020-05-02T08:00:59.412" v="4920" actId="478"/>
          <ac:spMkLst>
            <pc:docMk/>
            <pc:sldMk cId="4088160218" sldId="266"/>
            <ac:spMk id="64" creationId="{189C7494-3854-42ED-B1FD-9800348415FB}"/>
          </ac:spMkLst>
        </pc:spChg>
        <pc:spChg chg="del">
          <ac:chgData name="Marit Heidrich" userId="548470fb18ae94ff" providerId="LiveId" clId="{B86FEE98-9E70-4E0E-9842-2038611D13EF}" dt="2020-05-02T08:00:59.412" v="4920" actId="478"/>
          <ac:spMkLst>
            <pc:docMk/>
            <pc:sldMk cId="4088160218" sldId="266"/>
            <ac:spMk id="65" creationId="{CF9135A6-7163-4894-ADC1-016DCB038231}"/>
          </ac:spMkLst>
        </pc:spChg>
        <pc:spChg chg="del">
          <ac:chgData name="Marit Heidrich" userId="548470fb18ae94ff" providerId="LiveId" clId="{B86FEE98-9E70-4E0E-9842-2038611D13EF}" dt="2020-05-02T08:00:59.412" v="4920" actId="478"/>
          <ac:spMkLst>
            <pc:docMk/>
            <pc:sldMk cId="4088160218" sldId="266"/>
            <ac:spMk id="66" creationId="{73A5AB79-43DF-4B34-89AA-92F1D79D78FD}"/>
          </ac:spMkLst>
        </pc:spChg>
        <pc:spChg chg="del">
          <ac:chgData name="Marit Heidrich" userId="548470fb18ae94ff" providerId="LiveId" clId="{B86FEE98-9E70-4E0E-9842-2038611D13EF}" dt="2020-05-02T08:00:59.412" v="4920" actId="478"/>
          <ac:spMkLst>
            <pc:docMk/>
            <pc:sldMk cId="4088160218" sldId="266"/>
            <ac:spMk id="67" creationId="{099CD2AF-D2DA-4A56-B465-43B90CE50825}"/>
          </ac:spMkLst>
        </pc:spChg>
        <pc:spChg chg="del">
          <ac:chgData name="Marit Heidrich" userId="548470fb18ae94ff" providerId="LiveId" clId="{B86FEE98-9E70-4E0E-9842-2038611D13EF}" dt="2020-05-02T08:00:59.412" v="4920" actId="478"/>
          <ac:spMkLst>
            <pc:docMk/>
            <pc:sldMk cId="4088160218" sldId="266"/>
            <ac:spMk id="68" creationId="{2330DDD7-4275-4C44-A0A8-2849736638C8}"/>
          </ac:spMkLst>
        </pc:spChg>
        <pc:spChg chg="del">
          <ac:chgData name="Marit Heidrich" userId="548470fb18ae94ff" providerId="LiveId" clId="{B86FEE98-9E70-4E0E-9842-2038611D13EF}" dt="2020-05-02T08:00:59.412" v="4920" actId="478"/>
          <ac:spMkLst>
            <pc:docMk/>
            <pc:sldMk cId="4088160218" sldId="266"/>
            <ac:spMk id="69" creationId="{9801D3EF-4ECC-4737-BA7F-A4AF97E2A959}"/>
          </ac:spMkLst>
        </pc:spChg>
        <pc:spChg chg="del">
          <ac:chgData name="Marit Heidrich" userId="548470fb18ae94ff" providerId="LiveId" clId="{B86FEE98-9E70-4E0E-9842-2038611D13EF}" dt="2020-05-02T08:00:59.412" v="4920" actId="478"/>
          <ac:spMkLst>
            <pc:docMk/>
            <pc:sldMk cId="4088160218" sldId="266"/>
            <ac:spMk id="70" creationId="{71F9797B-BE8D-4632-A615-9DD454242E3A}"/>
          </ac:spMkLst>
        </pc:spChg>
        <pc:cxnChg chg="add mod">
          <ac:chgData name="Marit Heidrich" userId="548470fb18ae94ff" providerId="LiveId" clId="{B86FEE98-9E70-4E0E-9842-2038611D13EF}" dt="2020-05-02T13:22:32.160" v="5309" actId="1035"/>
          <ac:cxnSpMkLst>
            <pc:docMk/>
            <pc:sldMk cId="4088160218" sldId="266"/>
            <ac:cxnSpMk id="8" creationId="{7BABAF23-1B6A-4691-ACF8-2312F5C717D3}"/>
          </ac:cxnSpMkLst>
        </pc:cxnChg>
        <pc:cxnChg chg="add mod">
          <ac:chgData name="Marit Heidrich" userId="548470fb18ae94ff" providerId="LiveId" clId="{B86FEE98-9E70-4E0E-9842-2038611D13EF}" dt="2020-05-02T13:22:32.160" v="5309" actId="1035"/>
          <ac:cxnSpMkLst>
            <pc:docMk/>
            <pc:sldMk cId="4088160218" sldId="266"/>
            <ac:cxnSpMk id="11" creationId="{5E830D12-7A47-4490-A876-5FB09C835E24}"/>
          </ac:cxnSpMkLst>
        </pc:cxnChg>
        <pc:cxnChg chg="add mod">
          <ac:chgData name="Marit Heidrich" userId="548470fb18ae94ff" providerId="LiveId" clId="{B86FEE98-9E70-4E0E-9842-2038611D13EF}" dt="2020-05-02T13:22:24.488" v="5305" actId="1038"/>
          <ac:cxnSpMkLst>
            <pc:docMk/>
            <pc:sldMk cId="4088160218" sldId="266"/>
            <ac:cxnSpMk id="14" creationId="{8AA75F56-845E-4468-8752-921FB838F17A}"/>
          </ac:cxnSpMkLst>
        </pc:cxnChg>
        <pc:cxnChg chg="add mod">
          <ac:chgData name="Marit Heidrich" userId="548470fb18ae94ff" providerId="LiveId" clId="{B86FEE98-9E70-4E0E-9842-2038611D13EF}" dt="2020-05-02T13:22:24.488" v="5305" actId="1038"/>
          <ac:cxnSpMkLst>
            <pc:docMk/>
            <pc:sldMk cId="4088160218" sldId="266"/>
            <ac:cxnSpMk id="17" creationId="{C8D204C0-DA0F-4FE6-ABC6-0BE393CF6C3F}"/>
          </ac:cxnSpMkLst>
        </pc:cxnChg>
        <pc:cxnChg chg="add mod">
          <ac:chgData name="Marit Heidrich" userId="548470fb18ae94ff" providerId="LiveId" clId="{B86FEE98-9E70-4E0E-9842-2038611D13EF}" dt="2020-05-02T13:22:05.230" v="5286" actId="1036"/>
          <ac:cxnSpMkLst>
            <pc:docMk/>
            <pc:sldMk cId="4088160218" sldId="266"/>
            <ac:cxnSpMk id="21" creationId="{E171924C-2696-4DCB-9CB8-44734CB5E214}"/>
          </ac:cxnSpMkLst>
        </pc:cxnChg>
        <pc:cxnChg chg="del">
          <ac:chgData name="Marit Heidrich" userId="548470fb18ae94ff" providerId="LiveId" clId="{B86FEE98-9E70-4E0E-9842-2038611D13EF}" dt="2020-05-02T08:00:59.412" v="4920" actId="478"/>
          <ac:cxnSpMkLst>
            <pc:docMk/>
            <pc:sldMk cId="4088160218" sldId="266"/>
            <ac:cxnSpMk id="22" creationId="{27DD588D-3CE0-4E0A-B5A7-12FD5E61349C}"/>
          </ac:cxnSpMkLst>
        </pc:cxnChg>
        <pc:cxnChg chg="add mod">
          <ac:chgData name="Marit Heidrich" userId="548470fb18ae94ff" providerId="LiveId" clId="{B86FEE98-9E70-4E0E-9842-2038611D13EF}" dt="2020-05-02T13:22:05.230" v="5286" actId="1036"/>
          <ac:cxnSpMkLst>
            <pc:docMk/>
            <pc:sldMk cId="4088160218" sldId="266"/>
            <ac:cxnSpMk id="24" creationId="{F263023A-BCC3-4710-8614-985068DA0D21}"/>
          </ac:cxnSpMkLst>
        </pc:cxnChg>
        <pc:cxnChg chg="del">
          <ac:chgData name="Marit Heidrich" userId="548470fb18ae94ff" providerId="LiveId" clId="{B86FEE98-9E70-4E0E-9842-2038611D13EF}" dt="2020-05-02T08:00:59.412" v="4920" actId="478"/>
          <ac:cxnSpMkLst>
            <pc:docMk/>
            <pc:sldMk cId="4088160218" sldId="266"/>
            <ac:cxnSpMk id="26" creationId="{73EA35DF-8FC0-41AD-8033-10DB3255A324}"/>
          </ac:cxnSpMkLst>
        </pc:cxnChg>
        <pc:cxnChg chg="del">
          <ac:chgData name="Marit Heidrich" userId="548470fb18ae94ff" providerId="LiveId" clId="{B86FEE98-9E70-4E0E-9842-2038611D13EF}" dt="2020-05-02T08:00:59.412" v="4920" actId="478"/>
          <ac:cxnSpMkLst>
            <pc:docMk/>
            <pc:sldMk cId="4088160218" sldId="266"/>
            <ac:cxnSpMk id="28" creationId="{94ABC818-498D-4B8D-A1A4-B4FE09736364}"/>
          </ac:cxnSpMkLst>
        </pc:cxnChg>
        <pc:cxnChg chg="del">
          <ac:chgData name="Marit Heidrich" userId="548470fb18ae94ff" providerId="LiveId" clId="{B86FEE98-9E70-4E0E-9842-2038611D13EF}" dt="2020-05-02T08:00:59.412" v="4920" actId="478"/>
          <ac:cxnSpMkLst>
            <pc:docMk/>
            <pc:sldMk cId="4088160218" sldId="266"/>
            <ac:cxnSpMk id="30" creationId="{AF9852F4-C2A9-49E6-90CB-2534B89E2127}"/>
          </ac:cxnSpMkLst>
        </pc:cxnChg>
        <pc:cxnChg chg="del">
          <ac:chgData name="Marit Heidrich" userId="548470fb18ae94ff" providerId="LiveId" clId="{B86FEE98-9E70-4E0E-9842-2038611D13EF}" dt="2020-05-02T08:00:59.412" v="4920" actId="478"/>
          <ac:cxnSpMkLst>
            <pc:docMk/>
            <pc:sldMk cId="4088160218" sldId="266"/>
            <ac:cxnSpMk id="32" creationId="{FAA4AC81-7971-4CF2-9184-01DF0B9743EF}"/>
          </ac:cxnSpMkLst>
        </pc:cxnChg>
        <pc:cxnChg chg="del">
          <ac:chgData name="Marit Heidrich" userId="548470fb18ae94ff" providerId="LiveId" clId="{B86FEE98-9E70-4E0E-9842-2038611D13EF}" dt="2020-05-02T08:00:59.412" v="4920" actId="478"/>
          <ac:cxnSpMkLst>
            <pc:docMk/>
            <pc:sldMk cId="4088160218" sldId="266"/>
            <ac:cxnSpMk id="34" creationId="{73EC5E7D-7B65-4A7F-B35A-A948E521161C}"/>
          </ac:cxnSpMkLst>
        </pc:cxnChg>
        <pc:cxnChg chg="del">
          <ac:chgData name="Marit Heidrich" userId="548470fb18ae94ff" providerId="LiveId" clId="{B86FEE98-9E70-4E0E-9842-2038611D13EF}" dt="2020-05-02T08:00:59.412" v="4920" actId="478"/>
          <ac:cxnSpMkLst>
            <pc:docMk/>
            <pc:sldMk cId="4088160218" sldId="266"/>
            <ac:cxnSpMk id="36" creationId="{C6E00FAF-74CE-4CE5-99C9-5BBED5DEED68}"/>
          </ac:cxnSpMkLst>
        </pc:cxnChg>
        <pc:cxnChg chg="del">
          <ac:chgData name="Marit Heidrich" userId="548470fb18ae94ff" providerId="LiveId" clId="{B86FEE98-9E70-4E0E-9842-2038611D13EF}" dt="2020-05-02T08:00:59.412" v="4920" actId="478"/>
          <ac:cxnSpMkLst>
            <pc:docMk/>
            <pc:sldMk cId="4088160218" sldId="266"/>
            <ac:cxnSpMk id="38" creationId="{3856BEA3-83F5-47FA-9FB6-930288E5B275}"/>
          </ac:cxnSpMkLst>
        </pc:cxnChg>
        <pc:cxnChg chg="del">
          <ac:chgData name="Marit Heidrich" userId="548470fb18ae94ff" providerId="LiveId" clId="{B86FEE98-9E70-4E0E-9842-2038611D13EF}" dt="2020-05-02T08:00:59.412" v="4920" actId="478"/>
          <ac:cxnSpMkLst>
            <pc:docMk/>
            <pc:sldMk cId="4088160218" sldId="266"/>
            <ac:cxnSpMk id="43" creationId="{54DFF192-E709-4AFD-A586-533734BAF29A}"/>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6C356E-453D-4292-8530-57BE83A5AD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54C1C9D-27D3-479A-BF17-65802467AF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B15E3C9-F2DF-4C90-A153-BAEEFB7B12E5}"/>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7C65BCDF-C53A-493E-A31D-7BF3C619BF2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0C8DC00-C6B2-46CE-9BEB-251CCD80F5B1}"/>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1876167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3EFB3D-50EF-4D9C-A9A7-2DDE3C5FF25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E8D9B51-50B4-49B7-AC0B-A3FD450BAEB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623CFCD-7823-4B79-8FBF-09CCEB8BBD6D}"/>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F489021E-A06F-45DF-BD23-92F52CCBDDC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D16EFD-1561-4A99-AF06-E39CB0D0D846}"/>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1127303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3E1E9A8-4956-4310-9A39-73E83C1956A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89FFF2F-9786-43B1-9E3D-517AC6A4DE7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6DD387-2863-4FE6-B284-A9EE4BA17616}"/>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F135D80F-CF95-4DE6-8D60-C5E8B251D16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2108349-696C-46C9-92BC-EB4919CB3E2D}"/>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346606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7ACCC4-45B5-43FF-A5DF-53EFA8D4B88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5BF0B04-4B00-4B84-9AF4-0CFEF7D4663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FEAB7BA-621F-4751-91F3-AA439A0CE6AC}"/>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AACFFCCF-1443-4448-A257-BED32DA40ED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5E921B7-9842-4230-9C3F-161915D835CB}"/>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2681405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55F06B-F955-4CFF-BF43-A35EAC654C6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8B90E1D-F3B4-4A78-A3E2-138AFB81C9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CC20FD7-7F10-4E22-8202-6B8598259518}"/>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41419A63-936C-4E03-9312-5AFA341768B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3742B05-9ABA-48D9-B9E4-F5CD44729678}"/>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232001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E6418F-81CE-4FAD-B6C6-D195080849A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D977D58-7996-438D-B5E1-CA1BA2B4BCE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F82C5E5-A2EB-4370-B7F6-38C3F3970EC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7199D2C-EF29-4885-B100-C56E5FAAA667}"/>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6" name="Fußzeilenplatzhalter 5">
            <a:extLst>
              <a:ext uri="{FF2B5EF4-FFF2-40B4-BE49-F238E27FC236}">
                <a16:creationId xmlns:a16="http://schemas.microsoft.com/office/drawing/2014/main" id="{5D92AA56-68FF-46D4-9C61-E24DD88533F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29A37E6-36A7-4BAC-8823-03B7975315B1}"/>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2229376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6B611F-F063-44AF-A883-1B85A18479A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3140A8D-B625-4D1B-BE6F-A9BE218F7F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D090CC20-770B-408F-B75E-6DA2769B4EE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9AFD9D94-5B1C-40DE-A271-628636C67E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A32C944-DA8C-47C9-B6A4-92F0C7322B6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9E54DFB8-2C3F-4C7D-9F2F-9A3937BD8255}"/>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8" name="Fußzeilenplatzhalter 7">
            <a:extLst>
              <a:ext uri="{FF2B5EF4-FFF2-40B4-BE49-F238E27FC236}">
                <a16:creationId xmlns:a16="http://schemas.microsoft.com/office/drawing/2014/main" id="{B4B866A6-4AA1-4126-B324-4962FD7C6CF3}"/>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81B2EED-7B9C-4EE4-BABA-2B3531022F5C}"/>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185248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36CED7-80D7-433D-B84B-808C904630D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1F02B03-02B7-4BA9-9E96-5BFB867DF7F8}"/>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4" name="Fußzeilenplatzhalter 3">
            <a:extLst>
              <a:ext uri="{FF2B5EF4-FFF2-40B4-BE49-F238E27FC236}">
                <a16:creationId xmlns:a16="http://schemas.microsoft.com/office/drawing/2014/main" id="{408D0EC1-7B9E-4FED-81EE-940F656DF95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00633A43-BF6F-43DD-9BA6-622C3A1AD522}"/>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683621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0C14E66-1581-4A60-AF9E-742A5839AE0C}"/>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3" name="Fußzeilenplatzhalter 2">
            <a:extLst>
              <a:ext uri="{FF2B5EF4-FFF2-40B4-BE49-F238E27FC236}">
                <a16:creationId xmlns:a16="http://schemas.microsoft.com/office/drawing/2014/main" id="{250AF67A-C78C-416B-9ADC-DCCB72ACD053}"/>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E5D07F3-01E3-4216-B183-CEC46C780431}"/>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45271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E3E45C-17EA-48E6-AB85-95D18689C2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441C01A-9287-4D3C-8166-59457BFB75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AF79974-9F49-44BB-B417-FCA34F5E0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DF83B1F-3ECD-4729-9ED8-C2549C421B1D}"/>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6" name="Fußzeilenplatzhalter 5">
            <a:extLst>
              <a:ext uri="{FF2B5EF4-FFF2-40B4-BE49-F238E27FC236}">
                <a16:creationId xmlns:a16="http://schemas.microsoft.com/office/drawing/2014/main" id="{61DB3884-EF96-455E-8AA7-06B7F17AB1E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E77BAD9-365F-4E4E-B44F-5880C9C6FCAE}"/>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422195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FA1922-96C6-465A-B55B-C736CDE5771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CF878BF-27A7-4ABC-A919-5C76FDC09B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E2527274-8190-4E37-BCD9-A6D8969937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4D0CC9B-A48F-49BF-8964-CAA25156C324}"/>
              </a:ext>
            </a:extLst>
          </p:cNvPr>
          <p:cNvSpPr>
            <a:spLocks noGrp="1"/>
          </p:cNvSpPr>
          <p:nvPr>
            <p:ph type="dt" sz="half" idx="10"/>
          </p:nvPr>
        </p:nvSpPr>
        <p:spPr/>
        <p:txBody>
          <a:bodyPr/>
          <a:lstStyle/>
          <a:p>
            <a:fld id="{520797B1-C629-4E8A-9B7A-260339B4136D}" type="datetimeFigureOut">
              <a:rPr lang="de-DE" smtClean="0"/>
              <a:t>02.05.2020</a:t>
            </a:fld>
            <a:endParaRPr lang="de-DE"/>
          </a:p>
        </p:txBody>
      </p:sp>
      <p:sp>
        <p:nvSpPr>
          <p:cNvPr id="6" name="Fußzeilenplatzhalter 5">
            <a:extLst>
              <a:ext uri="{FF2B5EF4-FFF2-40B4-BE49-F238E27FC236}">
                <a16:creationId xmlns:a16="http://schemas.microsoft.com/office/drawing/2014/main" id="{138E10A3-B867-4918-B882-120B0358D28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3DA8F9C-357D-42B6-A655-77CAC07F5893}"/>
              </a:ext>
            </a:extLst>
          </p:cNvPr>
          <p:cNvSpPr>
            <a:spLocks noGrp="1"/>
          </p:cNvSpPr>
          <p:nvPr>
            <p:ph type="sldNum" sz="quarter" idx="12"/>
          </p:nvPr>
        </p:nvSpPr>
        <p:spPr/>
        <p:txBody>
          <a:bodyPr/>
          <a:lstStyle/>
          <a:p>
            <a:fld id="{4E18B69D-58B6-48F9-888C-1F041788036D}" type="slidenum">
              <a:rPr lang="de-DE" smtClean="0"/>
              <a:t>‹Nr.›</a:t>
            </a:fld>
            <a:endParaRPr lang="de-DE"/>
          </a:p>
        </p:txBody>
      </p:sp>
    </p:spTree>
    <p:extLst>
      <p:ext uri="{BB962C8B-B14F-4D97-AF65-F5344CB8AC3E}">
        <p14:creationId xmlns:p14="http://schemas.microsoft.com/office/powerpoint/2010/main" val="4211599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7690891F-3321-4F03-B468-5354B3F4BF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AD0A3A0-E931-44D2-8118-B853E57A77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F7F24C-615B-42CF-92F8-2649300FA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797B1-C629-4E8A-9B7A-260339B4136D}" type="datetimeFigureOut">
              <a:rPr lang="de-DE" smtClean="0"/>
              <a:t>02.05.2020</a:t>
            </a:fld>
            <a:endParaRPr lang="de-DE"/>
          </a:p>
        </p:txBody>
      </p:sp>
      <p:sp>
        <p:nvSpPr>
          <p:cNvPr id="5" name="Fußzeilenplatzhalter 4">
            <a:extLst>
              <a:ext uri="{FF2B5EF4-FFF2-40B4-BE49-F238E27FC236}">
                <a16:creationId xmlns:a16="http://schemas.microsoft.com/office/drawing/2014/main" id="{E71ACED0-B6B9-48DF-9C75-EF63626623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D47D552-126C-4920-ACE9-82A1E39935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8B69D-58B6-48F9-888C-1F041788036D}" type="slidenum">
              <a:rPr lang="de-DE" smtClean="0"/>
              <a:t>‹Nr.›</a:t>
            </a:fld>
            <a:endParaRPr lang="de-DE"/>
          </a:p>
        </p:txBody>
      </p:sp>
    </p:spTree>
    <p:extLst>
      <p:ext uri="{BB962C8B-B14F-4D97-AF65-F5344CB8AC3E}">
        <p14:creationId xmlns:p14="http://schemas.microsoft.com/office/powerpoint/2010/main" val="4219078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err="1">
                <a:solidFill>
                  <a:srgbClr val="9F3A42"/>
                </a:solidFill>
                <a:latin typeface="MetaPlus" panose="02000506050000020004" pitchFamily="2" charset="0"/>
              </a:rPr>
              <a:t>Improve</a:t>
            </a:r>
            <a:r>
              <a:rPr lang="de-DE" dirty="0">
                <a:solidFill>
                  <a:srgbClr val="9F3A42"/>
                </a:solidFill>
                <a:latin typeface="MetaPlus" panose="02000506050000020004" pitchFamily="2" charset="0"/>
              </a:rPr>
              <a:t> </a:t>
            </a:r>
            <a:r>
              <a:rPr lang="de-DE" dirty="0" err="1">
                <a:solidFill>
                  <a:srgbClr val="9F3A42"/>
                </a:solidFill>
                <a:latin typeface="MetaPlus" panose="02000506050000020004" pitchFamily="2" charset="0"/>
              </a:rPr>
              <a:t>yourself</a:t>
            </a:r>
            <a:r>
              <a:rPr lang="de-DE" dirty="0">
                <a:solidFill>
                  <a:srgbClr val="9F3A42"/>
                </a:solidFill>
                <a:latin typeface="MetaPlus" panose="02000506050000020004" pitchFamily="2" charset="0"/>
              </a:rPr>
              <a:t>!</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Werde Dein bestes Ich in nur 3 Schritten!</a:t>
            </a:r>
          </a:p>
        </p:txBody>
      </p:sp>
      <p:sp>
        <p:nvSpPr>
          <p:cNvPr id="10" name="Inhaltsplatzhalter 9">
            <a:extLst>
              <a:ext uri="{FF2B5EF4-FFF2-40B4-BE49-F238E27FC236}">
                <a16:creationId xmlns:a16="http://schemas.microsoft.com/office/drawing/2014/main" id="{C398684E-BA0B-45A7-887D-C479493207EB}"/>
              </a:ext>
            </a:extLst>
          </p:cNvPr>
          <p:cNvSpPr>
            <a:spLocks noGrp="1"/>
          </p:cNvSpPr>
          <p:nvPr>
            <p:ph idx="1"/>
          </p:nvPr>
        </p:nvSpPr>
        <p:spPr>
          <a:xfrm>
            <a:off x="838200" y="1825625"/>
            <a:ext cx="10855036" cy="4351338"/>
          </a:xfrm>
        </p:spPr>
        <p:txBody>
          <a:bodyPr>
            <a:normAutofit/>
          </a:bodyPr>
          <a:lstStyle/>
          <a:p>
            <a:pPr marL="0" indent="0">
              <a:buNone/>
            </a:pPr>
            <a:endParaRPr lang="de-DE" dirty="0">
              <a:latin typeface="MetaPlus" panose="02000506050000020004" pitchFamily="2" charset="0"/>
            </a:endParaRPr>
          </a:p>
          <a:p>
            <a:pPr marL="0" indent="0">
              <a:buNone/>
            </a:pPr>
            <a:r>
              <a:rPr lang="de-DE" dirty="0">
                <a:solidFill>
                  <a:srgbClr val="767171"/>
                </a:solidFill>
                <a:latin typeface="MetaPlus" panose="02000506050000020004" pitchFamily="2" charset="0"/>
              </a:rPr>
              <a:t>Du möchtest Dich beruflich verändern, Führungskraft werden, suchst nach einem geeigneten Berufseinstieg oder Deiner Bestimmung? </a:t>
            </a:r>
          </a:p>
          <a:p>
            <a:pPr marL="0" indent="0">
              <a:buNone/>
            </a:pPr>
            <a:r>
              <a:rPr lang="de-DE" dirty="0">
                <a:solidFill>
                  <a:srgbClr val="767171"/>
                </a:solidFill>
                <a:latin typeface="MetaPlus" panose="02000506050000020004" pitchFamily="2" charset="0"/>
              </a:rPr>
              <a:t>Finde Antworten auf diese Fragen mit dem LINC Personality Profiler:</a:t>
            </a:r>
          </a:p>
          <a:p>
            <a:pPr marL="0" indent="0">
              <a:buNone/>
            </a:pPr>
            <a:endParaRPr lang="de-DE" dirty="0">
              <a:solidFill>
                <a:schemeClr val="bg2">
                  <a:lumMod val="50000"/>
                </a:schemeClr>
              </a:solidFill>
              <a:latin typeface="MetaPlus" panose="02000506050000020004" pitchFamily="2" charset="0"/>
            </a:endParaRPr>
          </a:p>
          <a:p>
            <a:pPr>
              <a:buFontTx/>
              <a:buChar char="-"/>
            </a:pPr>
            <a:r>
              <a:rPr lang="de-DE" dirty="0">
                <a:solidFill>
                  <a:schemeClr val="bg2">
                    <a:lumMod val="50000"/>
                  </a:schemeClr>
                </a:solidFill>
                <a:latin typeface="MetaPlus" panose="02000506050000020004" pitchFamily="2" charset="0"/>
              </a:rPr>
              <a:t>Wer bin ich?</a:t>
            </a:r>
          </a:p>
          <a:p>
            <a:pPr>
              <a:buFontTx/>
              <a:buChar char="-"/>
            </a:pPr>
            <a:r>
              <a:rPr lang="de-DE" dirty="0">
                <a:solidFill>
                  <a:schemeClr val="bg2">
                    <a:lumMod val="50000"/>
                  </a:schemeClr>
                </a:solidFill>
                <a:latin typeface="MetaPlus" panose="02000506050000020004" pitchFamily="2" charset="0"/>
              </a:rPr>
              <a:t>Wo stehe ich?</a:t>
            </a:r>
          </a:p>
          <a:p>
            <a:pPr>
              <a:buFontTx/>
              <a:buChar char="-"/>
            </a:pPr>
            <a:r>
              <a:rPr lang="de-DE" dirty="0">
                <a:solidFill>
                  <a:schemeClr val="bg2">
                    <a:lumMod val="50000"/>
                  </a:schemeClr>
                </a:solidFill>
                <a:latin typeface="MetaPlus" panose="02000506050000020004" pitchFamily="2" charset="0"/>
              </a:rPr>
              <a:t>Was treibt mich an?</a:t>
            </a:r>
          </a:p>
          <a:p>
            <a:pPr marL="0" indent="0">
              <a:buNone/>
            </a:pPr>
            <a:endParaRPr lang="de-DE" dirty="0">
              <a:solidFill>
                <a:schemeClr val="bg2">
                  <a:lumMod val="50000"/>
                </a:schemeClr>
              </a:solidFill>
              <a:latin typeface="MetaPlus" panose="02000506050000020004" pitchFamily="2" charset="0"/>
            </a:endParaRPr>
          </a:p>
        </p:txBody>
      </p:sp>
      <p:pic>
        <p:nvPicPr>
          <p:cNvPr id="6" name="Grafik 5">
            <a:extLst>
              <a:ext uri="{FF2B5EF4-FFF2-40B4-BE49-F238E27FC236}">
                <a16:creationId xmlns:a16="http://schemas.microsoft.com/office/drawing/2014/main" id="{4D59A136-6575-4CDA-AE48-9BF5B11645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2" name="Textfeld 1">
            <a:extLst>
              <a:ext uri="{FF2B5EF4-FFF2-40B4-BE49-F238E27FC236}">
                <a16:creationId xmlns:a16="http://schemas.microsoft.com/office/drawing/2014/main" id="{8E353722-FD3A-4137-8F08-2C88B721086D}"/>
              </a:ext>
            </a:extLst>
          </p:cNvPr>
          <p:cNvSpPr txBox="1"/>
          <p:nvPr/>
        </p:nvSpPr>
        <p:spPr>
          <a:xfrm>
            <a:off x="10161870" y="6347080"/>
            <a:ext cx="1045094" cy="276999"/>
          </a:xfrm>
          <a:prstGeom prst="rect">
            <a:avLst/>
          </a:prstGeom>
          <a:noFill/>
        </p:spPr>
        <p:txBody>
          <a:bodyPr wrap="none" rtlCol="0">
            <a:spAutoFit/>
          </a:bodyPr>
          <a:lstStyle/>
          <a:p>
            <a:r>
              <a:rPr lang="de-DE" sz="1200" dirty="0">
                <a:latin typeface="MetaPlus" panose="02000506050000020004" pitchFamily="2" charset="0"/>
              </a:rPr>
              <a:t>Seite 1 von 11</a:t>
            </a:r>
          </a:p>
        </p:txBody>
      </p:sp>
      <p:sp>
        <p:nvSpPr>
          <p:cNvPr id="3" name="Textfeld 2">
            <a:extLst>
              <a:ext uri="{FF2B5EF4-FFF2-40B4-BE49-F238E27FC236}">
                <a16:creationId xmlns:a16="http://schemas.microsoft.com/office/drawing/2014/main" id="{503E08EA-AF81-463C-AA28-9C11C942AD47}"/>
              </a:ext>
            </a:extLst>
          </p:cNvPr>
          <p:cNvSpPr txBox="1"/>
          <p:nvPr/>
        </p:nvSpPr>
        <p:spPr>
          <a:xfrm>
            <a:off x="4536485" y="4184072"/>
            <a:ext cx="6817315" cy="996170"/>
          </a:xfrm>
          <a:prstGeom prst="rect">
            <a:avLst/>
          </a:prstGeom>
          <a:noFill/>
        </p:spPr>
        <p:txBody>
          <a:bodyPr wrap="none" rtlCol="0">
            <a:spAutoFit/>
          </a:bodyPr>
          <a:lstStyle/>
          <a:p>
            <a:pPr marL="228600" indent="-228600">
              <a:lnSpc>
                <a:spcPct val="90000"/>
              </a:lnSpc>
              <a:spcBef>
                <a:spcPts val="1000"/>
              </a:spcBef>
              <a:buFontTx/>
              <a:buChar char="-"/>
            </a:pPr>
            <a:r>
              <a:rPr lang="de-DE" sz="2800" dirty="0">
                <a:solidFill>
                  <a:schemeClr val="bg2">
                    <a:lumMod val="50000"/>
                  </a:schemeClr>
                </a:solidFill>
                <a:latin typeface="MetaPlus" panose="02000506050000020004" pitchFamily="2" charset="0"/>
              </a:rPr>
              <a:t>Was glaube ich, besonders gut zu können?</a:t>
            </a:r>
          </a:p>
          <a:p>
            <a:pPr marL="228600" indent="-228600">
              <a:lnSpc>
                <a:spcPct val="90000"/>
              </a:lnSpc>
              <a:spcBef>
                <a:spcPts val="1000"/>
              </a:spcBef>
              <a:buFontTx/>
              <a:buChar char="-"/>
            </a:pPr>
            <a:r>
              <a:rPr lang="de-DE" sz="2800" dirty="0">
                <a:solidFill>
                  <a:schemeClr val="bg2">
                    <a:lumMod val="50000"/>
                  </a:schemeClr>
                </a:solidFill>
                <a:latin typeface="MetaPlus" panose="02000506050000020004" pitchFamily="2" charset="0"/>
              </a:rPr>
              <a:t>Wie komme ich voran?</a:t>
            </a:r>
          </a:p>
        </p:txBody>
      </p:sp>
    </p:spTree>
    <p:extLst>
      <p:ext uri="{BB962C8B-B14F-4D97-AF65-F5344CB8AC3E}">
        <p14:creationId xmlns:p14="http://schemas.microsoft.com/office/powerpoint/2010/main" val="2953657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Kernkompetenzen</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Was liegt mir besonders gut?</a:t>
            </a:r>
            <a:endParaRPr lang="de-DE" dirty="0">
              <a:solidFill>
                <a:srgbClr val="9F3A42"/>
              </a:solidFill>
              <a:latin typeface="MetaPlus" panose="02000506050000020004" pitchFamily="2" charset="0"/>
            </a:endParaRPr>
          </a:p>
        </p:txBody>
      </p:sp>
      <p:sp>
        <p:nvSpPr>
          <p:cNvPr id="10" name="Inhaltsplatzhalter 9">
            <a:extLst>
              <a:ext uri="{FF2B5EF4-FFF2-40B4-BE49-F238E27FC236}">
                <a16:creationId xmlns:a16="http://schemas.microsoft.com/office/drawing/2014/main" id="{7AC61195-4F85-4B90-8E6B-380A432127E0}"/>
              </a:ext>
            </a:extLst>
          </p:cNvPr>
          <p:cNvSpPr>
            <a:spLocks noGrp="1"/>
          </p:cNvSpPr>
          <p:nvPr>
            <p:ph sz="half" idx="1"/>
          </p:nvPr>
        </p:nvSpPr>
        <p:spPr>
          <a:xfrm>
            <a:off x="913898" y="2304586"/>
            <a:ext cx="6282813" cy="3120532"/>
          </a:xfrm>
        </p:spPr>
        <p:txBody>
          <a:bodyPr>
            <a:noAutofit/>
          </a:bodyPr>
          <a:lstStyle/>
          <a:p>
            <a:pPr marL="0" indent="0">
              <a:lnSpc>
                <a:spcPct val="100000"/>
              </a:lnSpc>
              <a:buNone/>
            </a:pPr>
            <a:r>
              <a:rPr lang="de-DE" sz="1800" dirty="0">
                <a:solidFill>
                  <a:srgbClr val="767171"/>
                </a:solidFill>
                <a:latin typeface="MetaPlus" panose="02000506050000020004" pitchFamily="2" charset="0"/>
              </a:rPr>
              <a:t>Du bist in der Lage, Dich sehr schnell auf neue Gegebenheiten und Situationen einzustellen.</a:t>
            </a:r>
          </a:p>
          <a:p>
            <a:pPr marL="0" indent="0">
              <a:lnSpc>
                <a:spcPct val="100000"/>
              </a:lnSpc>
              <a:buNone/>
            </a:pPr>
            <a:r>
              <a:rPr lang="de-DE" sz="1800" dirty="0">
                <a:solidFill>
                  <a:srgbClr val="767171"/>
                </a:solidFill>
                <a:latin typeface="MetaPlus" panose="02000506050000020004" pitchFamily="2" charset="0"/>
              </a:rPr>
              <a:t>Aufgrund Deiner grundsätzlich positiven Einstellung gegenüber Neuem entwickelst Du weniger Abneigungen und Ängste im Angesicht von Veränderungen im Berufs- und Privatleben.</a:t>
            </a:r>
          </a:p>
          <a:p>
            <a:pPr marL="0" indent="0">
              <a:lnSpc>
                <a:spcPct val="100000"/>
              </a:lnSpc>
              <a:buNone/>
            </a:pPr>
            <a:r>
              <a:rPr lang="de-DE" sz="1800" dirty="0">
                <a:solidFill>
                  <a:srgbClr val="767171"/>
                </a:solidFill>
                <a:latin typeface="MetaPlus" panose="02000506050000020004" pitchFamily="2" charset="0"/>
              </a:rPr>
              <a:t>Veränderungen sind allerdings kein Allheilmittel, daher solltest Du aufpassen, nicht auf jede Krise mit einer großen Veränderung zu reagieren, da dies einer Flucht gleichkäme. Entscheidend ist es, eine gute Balance aus Beharrlichkeit und Veränderungsbereitschaft zu entwickeln.</a:t>
            </a:r>
          </a:p>
        </p:txBody>
      </p:sp>
      <p:sp>
        <p:nvSpPr>
          <p:cNvPr id="31" name="Textfeld 30">
            <a:extLst>
              <a:ext uri="{FF2B5EF4-FFF2-40B4-BE49-F238E27FC236}">
                <a16:creationId xmlns:a16="http://schemas.microsoft.com/office/drawing/2014/main" id="{AFE15C41-8C6C-402D-84EE-59B16E583B2D}"/>
              </a:ext>
            </a:extLst>
          </p:cNvPr>
          <p:cNvSpPr txBox="1"/>
          <p:nvPr/>
        </p:nvSpPr>
        <p:spPr>
          <a:xfrm>
            <a:off x="7754822" y="3049244"/>
            <a:ext cx="3823611" cy="1631216"/>
          </a:xfrm>
          <a:prstGeom prst="rect">
            <a:avLst/>
          </a:prstGeom>
          <a:noFill/>
        </p:spPr>
        <p:txBody>
          <a:bodyPr wrap="none" rtlCol="0">
            <a:spAutoFit/>
          </a:bodyPr>
          <a:lstStyle/>
          <a:p>
            <a:r>
              <a:rPr lang="de-DE" dirty="0">
                <a:solidFill>
                  <a:schemeClr val="bg2"/>
                </a:solidFill>
              </a:rPr>
              <a:t>Teamfähigkeit</a:t>
            </a:r>
          </a:p>
          <a:p>
            <a:r>
              <a:rPr lang="de-DE" dirty="0">
                <a:solidFill>
                  <a:schemeClr val="bg2"/>
                </a:solidFill>
              </a:rPr>
              <a:t>Überzeugungsvermögen</a:t>
            </a:r>
          </a:p>
          <a:p>
            <a:r>
              <a:rPr lang="de-DE" sz="2800" dirty="0">
                <a:solidFill>
                  <a:srgbClr val="9F3A42"/>
                </a:solidFill>
              </a:rPr>
              <a:t>Veränderungskompetenz</a:t>
            </a:r>
          </a:p>
          <a:p>
            <a:r>
              <a:rPr lang="de-DE" dirty="0">
                <a:solidFill>
                  <a:schemeClr val="bg2"/>
                </a:solidFill>
              </a:rPr>
              <a:t>Verantwortungsbewusstsein</a:t>
            </a:r>
          </a:p>
          <a:p>
            <a:r>
              <a:rPr lang="de-DE" dirty="0">
                <a:solidFill>
                  <a:schemeClr val="bg2"/>
                </a:solidFill>
              </a:rPr>
              <a:t>Zielstrebigkeit</a:t>
            </a:r>
          </a:p>
        </p:txBody>
      </p:sp>
      <p:pic>
        <p:nvPicPr>
          <p:cNvPr id="35" name="Grafik 34">
            <a:extLst>
              <a:ext uri="{FF2B5EF4-FFF2-40B4-BE49-F238E27FC236}">
                <a16:creationId xmlns:a16="http://schemas.microsoft.com/office/drawing/2014/main" id="{99B2A638-0C64-4B78-9E94-8DDCF308FB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17" name="Textfeld 16">
            <a:extLst>
              <a:ext uri="{FF2B5EF4-FFF2-40B4-BE49-F238E27FC236}">
                <a16:creationId xmlns:a16="http://schemas.microsoft.com/office/drawing/2014/main" id="{EFF83F70-23CA-4099-B154-2FEDEF50966D}"/>
              </a:ext>
            </a:extLst>
          </p:cNvPr>
          <p:cNvSpPr txBox="1"/>
          <p:nvPr/>
        </p:nvSpPr>
        <p:spPr>
          <a:xfrm>
            <a:off x="10161870" y="6347080"/>
            <a:ext cx="1126847" cy="276999"/>
          </a:xfrm>
          <a:prstGeom prst="rect">
            <a:avLst/>
          </a:prstGeom>
          <a:noFill/>
        </p:spPr>
        <p:txBody>
          <a:bodyPr wrap="none" rtlCol="0">
            <a:spAutoFit/>
          </a:bodyPr>
          <a:lstStyle/>
          <a:p>
            <a:r>
              <a:rPr lang="de-DE" sz="1200" dirty="0">
                <a:latin typeface="MetaPlus" panose="02000506050000020004" pitchFamily="2" charset="0"/>
              </a:rPr>
              <a:t>Seite 10 von 11</a:t>
            </a:r>
          </a:p>
        </p:txBody>
      </p:sp>
    </p:spTree>
    <p:extLst>
      <p:ext uri="{BB962C8B-B14F-4D97-AF65-F5344CB8AC3E}">
        <p14:creationId xmlns:p14="http://schemas.microsoft.com/office/powerpoint/2010/main" val="237695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err="1">
                <a:solidFill>
                  <a:srgbClr val="9F3A42"/>
                </a:solidFill>
                <a:latin typeface="MetaPlus" panose="02000506050000020004" pitchFamily="2" charset="0"/>
              </a:rPr>
              <a:t>Improve</a:t>
            </a:r>
            <a:r>
              <a:rPr lang="de-DE" dirty="0">
                <a:solidFill>
                  <a:srgbClr val="9F3A42"/>
                </a:solidFill>
                <a:latin typeface="MetaPlus" panose="02000506050000020004" pitchFamily="2" charset="0"/>
              </a:rPr>
              <a:t> </a:t>
            </a:r>
            <a:r>
              <a:rPr lang="de-DE" dirty="0" err="1">
                <a:solidFill>
                  <a:srgbClr val="9F3A42"/>
                </a:solidFill>
                <a:latin typeface="MetaPlus" panose="02000506050000020004" pitchFamily="2" charset="0"/>
              </a:rPr>
              <a:t>yourself</a:t>
            </a:r>
            <a:r>
              <a:rPr lang="de-DE" dirty="0">
                <a:solidFill>
                  <a:srgbClr val="9F3A42"/>
                </a:solidFill>
                <a:latin typeface="MetaPlus" panose="02000506050000020004" pitchFamily="2" charset="0"/>
              </a:rPr>
              <a:t>!</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In 3 Schritten zum Erfolg!</a:t>
            </a:r>
          </a:p>
        </p:txBody>
      </p:sp>
      <p:sp>
        <p:nvSpPr>
          <p:cNvPr id="3" name="Inhaltsplatzhalter 2">
            <a:extLst>
              <a:ext uri="{FF2B5EF4-FFF2-40B4-BE49-F238E27FC236}">
                <a16:creationId xmlns:a16="http://schemas.microsoft.com/office/drawing/2014/main" id="{8E9419A2-441F-43EA-B5B2-CD2C0223CC45}"/>
              </a:ext>
            </a:extLst>
          </p:cNvPr>
          <p:cNvSpPr>
            <a:spLocks noGrp="1"/>
          </p:cNvSpPr>
          <p:nvPr>
            <p:ph idx="1"/>
          </p:nvPr>
        </p:nvSpPr>
        <p:spPr/>
        <p:txBody>
          <a:bodyPr/>
          <a:lstStyle/>
          <a:p>
            <a:pPr marL="0" indent="0">
              <a:buNone/>
            </a:pPr>
            <a:endParaRPr lang="de-DE" dirty="0">
              <a:solidFill>
                <a:srgbClr val="767171"/>
              </a:solidFill>
            </a:endParaRPr>
          </a:p>
          <a:p>
            <a:pPr marL="514350" indent="-514350">
              <a:buFont typeface="+mj-lt"/>
              <a:buAutoNum type="arabicPeriod"/>
            </a:pPr>
            <a:r>
              <a:rPr lang="de-DE" dirty="0">
                <a:solidFill>
                  <a:srgbClr val="767171"/>
                </a:solidFill>
              </a:rPr>
              <a:t>Mach den LINC Personality Profiler Test online.</a:t>
            </a:r>
          </a:p>
          <a:p>
            <a:pPr marL="514350" indent="-514350">
              <a:buFont typeface="+mj-lt"/>
              <a:buAutoNum type="arabicPeriod"/>
            </a:pPr>
            <a:r>
              <a:rPr lang="de-DE" dirty="0" err="1">
                <a:solidFill>
                  <a:srgbClr val="767171"/>
                </a:solidFill>
              </a:rPr>
              <a:t>Lies</a:t>
            </a:r>
            <a:r>
              <a:rPr lang="de-DE" dirty="0">
                <a:solidFill>
                  <a:srgbClr val="767171"/>
                </a:solidFill>
              </a:rPr>
              <a:t> Deine detaillierte 30seitige Auswertung durch.</a:t>
            </a:r>
          </a:p>
          <a:p>
            <a:pPr marL="514350" indent="-514350">
              <a:buFont typeface="+mj-lt"/>
              <a:buAutoNum type="arabicPeriod"/>
            </a:pPr>
            <a:r>
              <a:rPr lang="de-DE" dirty="0">
                <a:solidFill>
                  <a:srgbClr val="767171"/>
                </a:solidFill>
              </a:rPr>
              <a:t>Triff Dich mit mir zu einem Feedbackgespräch und              entscheide, ob und woran Du weiter arbeiten möchtest.</a:t>
            </a:r>
          </a:p>
        </p:txBody>
      </p:sp>
      <p:pic>
        <p:nvPicPr>
          <p:cNvPr id="35" name="Grafik 34">
            <a:extLst>
              <a:ext uri="{FF2B5EF4-FFF2-40B4-BE49-F238E27FC236}">
                <a16:creationId xmlns:a16="http://schemas.microsoft.com/office/drawing/2014/main" id="{99B2A638-0C64-4B78-9E94-8DDCF308FB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pic>
        <p:nvPicPr>
          <p:cNvPr id="8" name="Grafik 7" descr="Etikett">
            <a:extLst>
              <a:ext uri="{FF2B5EF4-FFF2-40B4-BE49-F238E27FC236}">
                <a16:creationId xmlns:a16="http://schemas.microsoft.com/office/drawing/2014/main" id="{12D4FD67-94AF-44C6-993A-939007F658C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3803750"/>
            <a:ext cx="3033985" cy="3033985"/>
          </a:xfrm>
          <a:prstGeom prst="rect">
            <a:avLst/>
          </a:prstGeom>
        </p:spPr>
      </p:pic>
      <p:sp>
        <p:nvSpPr>
          <p:cNvPr id="10" name="Textfeld 9">
            <a:extLst>
              <a:ext uri="{FF2B5EF4-FFF2-40B4-BE49-F238E27FC236}">
                <a16:creationId xmlns:a16="http://schemas.microsoft.com/office/drawing/2014/main" id="{48D10C2A-344A-4B5D-8B87-3A351ADA2F0F}"/>
              </a:ext>
            </a:extLst>
          </p:cNvPr>
          <p:cNvSpPr txBox="1"/>
          <p:nvPr/>
        </p:nvSpPr>
        <p:spPr>
          <a:xfrm rot="2673430">
            <a:off x="7082094" y="5304091"/>
            <a:ext cx="1595703" cy="523220"/>
          </a:xfrm>
          <a:prstGeom prst="rect">
            <a:avLst/>
          </a:prstGeom>
          <a:noFill/>
        </p:spPr>
        <p:txBody>
          <a:bodyPr wrap="square" rtlCol="0">
            <a:spAutoFit/>
          </a:bodyPr>
          <a:lstStyle/>
          <a:p>
            <a:r>
              <a:rPr lang="de-DE" sz="2800" dirty="0">
                <a:solidFill>
                  <a:srgbClr val="767171"/>
                </a:solidFill>
                <a:latin typeface="MetaPlus" panose="02000506050000020004" pitchFamily="2" charset="0"/>
              </a:rPr>
              <a:t>249,00</a:t>
            </a:r>
            <a:r>
              <a:rPr lang="de-DE" sz="2800" dirty="0">
                <a:latin typeface="MetaPlus" panose="02000506050000020004" pitchFamily="2" charset="0"/>
              </a:rPr>
              <a:t> </a:t>
            </a:r>
            <a:r>
              <a:rPr lang="de-DE" sz="2800" dirty="0">
                <a:solidFill>
                  <a:srgbClr val="767171"/>
                </a:solidFill>
                <a:latin typeface="MetaPlus" panose="02000506050000020004" pitchFamily="2" charset="0"/>
              </a:rPr>
              <a:t>€</a:t>
            </a:r>
          </a:p>
        </p:txBody>
      </p:sp>
      <p:sp>
        <p:nvSpPr>
          <p:cNvPr id="16" name="Textfeld 15">
            <a:extLst>
              <a:ext uri="{FF2B5EF4-FFF2-40B4-BE49-F238E27FC236}">
                <a16:creationId xmlns:a16="http://schemas.microsoft.com/office/drawing/2014/main" id="{6B80FCCB-A93C-4130-BE23-0F467F85B0F3}"/>
              </a:ext>
            </a:extLst>
          </p:cNvPr>
          <p:cNvSpPr txBox="1"/>
          <p:nvPr/>
        </p:nvSpPr>
        <p:spPr>
          <a:xfrm>
            <a:off x="10161870" y="6347080"/>
            <a:ext cx="1107611" cy="276999"/>
          </a:xfrm>
          <a:prstGeom prst="rect">
            <a:avLst/>
          </a:prstGeom>
          <a:noFill/>
        </p:spPr>
        <p:txBody>
          <a:bodyPr wrap="none" rtlCol="0">
            <a:spAutoFit/>
          </a:bodyPr>
          <a:lstStyle/>
          <a:p>
            <a:r>
              <a:rPr lang="de-DE" sz="1200" dirty="0">
                <a:latin typeface="MetaPlus" panose="02000506050000020004" pitchFamily="2" charset="0"/>
              </a:rPr>
              <a:t>Seite 11 von 11</a:t>
            </a:r>
          </a:p>
        </p:txBody>
      </p:sp>
    </p:spTree>
    <p:extLst>
      <p:ext uri="{BB962C8B-B14F-4D97-AF65-F5344CB8AC3E}">
        <p14:creationId xmlns:p14="http://schemas.microsoft.com/office/powerpoint/2010/main" val="3891585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Grafik 71">
            <a:extLst>
              <a:ext uri="{FF2B5EF4-FFF2-40B4-BE49-F238E27FC236}">
                <a16:creationId xmlns:a16="http://schemas.microsoft.com/office/drawing/2014/main" id="{0B635027-8229-4034-AB39-B1C0A41EAF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normAutofit/>
          </a:bodyPr>
          <a:lstStyle/>
          <a:p>
            <a:r>
              <a:rPr lang="de-DE" dirty="0">
                <a:solidFill>
                  <a:srgbClr val="9F3A42"/>
                </a:solidFill>
                <a:latin typeface="MetaPlus" panose="02000506050000020004" pitchFamily="2" charset="0"/>
              </a:rPr>
              <a:t>Nutze Dein Potential!</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Selbst- und Fremdbild</a:t>
            </a:r>
          </a:p>
        </p:txBody>
      </p:sp>
      <p:sp>
        <p:nvSpPr>
          <p:cNvPr id="27" name="Textfeld 26">
            <a:extLst>
              <a:ext uri="{FF2B5EF4-FFF2-40B4-BE49-F238E27FC236}">
                <a16:creationId xmlns:a16="http://schemas.microsoft.com/office/drawing/2014/main" id="{FB64CFCD-DC19-4AAC-87CA-2B3C389E1E33}"/>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2 von 11</a:t>
            </a:r>
          </a:p>
        </p:txBody>
      </p:sp>
      <p:sp>
        <p:nvSpPr>
          <p:cNvPr id="2" name="Rechteck 1">
            <a:extLst>
              <a:ext uri="{FF2B5EF4-FFF2-40B4-BE49-F238E27FC236}">
                <a16:creationId xmlns:a16="http://schemas.microsoft.com/office/drawing/2014/main" id="{5470D29B-0135-4C38-8A11-04C315CE25D2}"/>
              </a:ext>
            </a:extLst>
          </p:cNvPr>
          <p:cNvSpPr/>
          <p:nvPr/>
        </p:nvSpPr>
        <p:spPr>
          <a:xfrm>
            <a:off x="1297858" y="2163965"/>
            <a:ext cx="4847303" cy="4482342"/>
          </a:xfrm>
          <a:prstGeom prst="rect">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a:extLst>
              <a:ext uri="{FF2B5EF4-FFF2-40B4-BE49-F238E27FC236}">
                <a16:creationId xmlns:a16="http://schemas.microsoft.com/office/drawing/2014/main" id="{9B77392F-3D6B-4DC4-B7D8-A63BF31C0988}"/>
              </a:ext>
            </a:extLst>
          </p:cNvPr>
          <p:cNvSpPr txBox="1"/>
          <p:nvPr/>
        </p:nvSpPr>
        <p:spPr>
          <a:xfrm>
            <a:off x="1376323" y="2402731"/>
            <a:ext cx="1602618" cy="923330"/>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Bereich </a:t>
            </a:r>
          </a:p>
          <a:p>
            <a:pPr algn="ctr"/>
            <a:r>
              <a:rPr lang="de-DE" dirty="0">
                <a:solidFill>
                  <a:srgbClr val="9F3A42"/>
                </a:solidFill>
                <a:latin typeface="MetaPlus" panose="02000506050000020004" pitchFamily="2" charset="0"/>
              </a:rPr>
              <a:t>gemeinsamer </a:t>
            </a:r>
          </a:p>
          <a:p>
            <a:pPr algn="ctr"/>
            <a:r>
              <a:rPr lang="de-DE" dirty="0">
                <a:solidFill>
                  <a:srgbClr val="9F3A42"/>
                </a:solidFill>
                <a:latin typeface="MetaPlus" panose="02000506050000020004" pitchFamily="2" charset="0"/>
              </a:rPr>
              <a:t>Wahrnehmung</a:t>
            </a:r>
          </a:p>
        </p:txBody>
      </p:sp>
      <p:sp>
        <p:nvSpPr>
          <p:cNvPr id="31" name="Textfeld 30">
            <a:extLst>
              <a:ext uri="{FF2B5EF4-FFF2-40B4-BE49-F238E27FC236}">
                <a16:creationId xmlns:a16="http://schemas.microsoft.com/office/drawing/2014/main" id="{64C11DD1-B2CD-492A-957E-C1D364A33C5F}"/>
              </a:ext>
            </a:extLst>
          </p:cNvPr>
          <p:cNvSpPr txBox="1"/>
          <p:nvPr/>
        </p:nvSpPr>
        <p:spPr>
          <a:xfrm>
            <a:off x="1849455" y="4951327"/>
            <a:ext cx="1390124" cy="1200329"/>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Mein </a:t>
            </a:r>
          </a:p>
          <a:p>
            <a:pPr algn="ctr"/>
            <a:r>
              <a:rPr lang="de-DE" dirty="0">
                <a:solidFill>
                  <a:srgbClr val="9F3A42"/>
                </a:solidFill>
                <a:latin typeface="MetaPlus" panose="02000506050000020004" pitchFamily="2" charset="0"/>
              </a:rPr>
              <a:t>persönlicher</a:t>
            </a:r>
          </a:p>
          <a:p>
            <a:pPr algn="ctr"/>
            <a:r>
              <a:rPr lang="de-DE" dirty="0">
                <a:solidFill>
                  <a:srgbClr val="9F3A42"/>
                </a:solidFill>
                <a:latin typeface="MetaPlus" panose="02000506050000020004" pitchFamily="2" charset="0"/>
              </a:rPr>
              <a:t>privater</a:t>
            </a:r>
          </a:p>
          <a:p>
            <a:pPr algn="ctr"/>
            <a:r>
              <a:rPr lang="de-DE" dirty="0">
                <a:solidFill>
                  <a:srgbClr val="9F3A42"/>
                </a:solidFill>
                <a:latin typeface="MetaPlus" panose="02000506050000020004" pitchFamily="2" charset="0"/>
              </a:rPr>
              <a:t>Bereich</a:t>
            </a:r>
          </a:p>
        </p:txBody>
      </p:sp>
      <p:sp>
        <p:nvSpPr>
          <p:cNvPr id="33" name="Textfeld 32">
            <a:extLst>
              <a:ext uri="{FF2B5EF4-FFF2-40B4-BE49-F238E27FC236}">
                <a16:creationId xmlns:a16="http://schemas.microsoft.com/office/drawing/2014/main" id="{5F272064-9EE4-4DD9-A645-4654EF06F977}"/>
              </a:ext>
            </a:extLst>
          </p:cNvPr>
          <p:cNvSpPr txBox="1"/>
          <p:nvPr/>
        </p:nvSpPr>
        <p:spPr>
          <a:xfrm>
            <a:off x="4213715" y="5089827"/>
            <a:ext cx="1484702" cy="923330"/>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Mein </a:t>
            </a:r>
          </a:p>
          <a:p>
            <a:pPr algn="ctr"/>
            <a:r>
              <a:rPr lang="de-DE" dirty="0">
                <a:solidFill>
                  <a:srgbClr val="9F3A42"/>
                </a:solidFill>
                <a:latin typeface="MetaPlus" panose="02000506050000020004" pitchFamily="2" charset="0"/>
              </a:rPr>
              <a:t>persönliches</a:t>
            </a:r>
          </a:p>
          <a:p>
            <a:pPr algn="ctr"/>
            <a:r>
              <a:rPr lang="de-DE" dirty="0">
                <a:solidFill>
                  <a:srgbClr val="9F3A42"/>
                </a:solidFill>
                <a:latin typeface="MetaPlus" panose="02000506050000020004" pitchFamily="2" charset="0"/>
              </a:rPr>
              <a:t>Unbewusstes</a:t>
            </a:r>
          </a:p>
        </p:txBody>
      </p:sp>
      <p:sp>
        <p:nvSpPr>
          <p:cNvPr id="4" name="Textfeld 3">
            <a:extLst>
              <a:ext uri="{FF2B5EF4-FFF2-40B4-BE49-F238E27FC236}">
                <a16:creationId xmlns:a16="http://schemas.microsoft.com/office/drawing/2014/main" id="{403E02A0-126B-4C02-BC89-5492CE6B5CF0}"/>
              </a:ext>
            </a:extLst>
          </p:cNvPr>
          <p:cNvSpPr txBox="1"/>
          <p:nvPr/>
        </p:nvSpPr>
        <p:spPr>
          <a:xfrm>
            <a:off x="350784" y="3817347"/>
            <a:ext cx="986167" cy="369332"/>
          </a:xfrm>
          <a:prstGeom prst="rect">
            <a:avLst/>
          </a:prstGeom>
          <a:noFill/>
        </p:spPr>
        <p:txBody>
          <a:bodyPr wrap="none" rtlCol="0">
            <a:spAutoFit/>
          </a:bodyPr>
          <a:lstStyle/>
          <a:p>
            <a:r>
              <a:rPr lang="de-DE" dirty="0">
                <a:solidFill>
                  <a:srgbClr val="9F3A42"/>
                </a:solidFill>
                <a:latin typeface="MetaPlus" panose="02000506050000020004" pitchFamily="2" charset="0"/>
              </a:rPr>
              <a:t>Ich sehe</a:t>
            </a:r>
          </a:p>
        </p:txBody>
      </p:sp>
      <p:sp>
        <p:nvSpPr>
          <p:cNvPr id="35" name="Textfeld 34">
            <a:extLst>
              <a:ext uri="{FF2B5EF4-FFF2-40B4-BE49-F238E27FC236}">
                <a16:creationId xmlns:a16="http://schemas.microsoft.com/office/drawing/2014/main" id="{F17FE061-EBAA-466A-8535-BAB3F46503C0}"/>
              </a:ext>
            </a:extLst>
          </p:cNvPr>
          <p:cNvSpPr txBox="1"/>
          <p:nvPr/>
        </p:nvSpPr>
        <p:spPr>
          <a:xfrm>
            <a:off x="2643024" y="1603156"/>
            <a:ext cx="1508042" cy="369332"/>
          </a:xfrm>
          <a:prstGeom prst="rect">
            <a:avLst/>
          </a:prstGeom>
          <a:noFill/>
        </p:spPr>
        <p:txBody>
          <a:bodyPr wrap="none" rtlCol="0">
            <a:spAutoFit/>
          </a:bodyPr>
          <a:lstStyle/>
          <a:p>
            <a:r>
              <a:rPr lang="de-DE" dirty="0">
                <a:solidFill>
                  <a:srgbClr val="9F3A42"/>
                </a:solidFill>
                <a:latin typeface="MetaPlus" panose="02000506050000020004" pitchFamily="2" charset="0"/>
              </a:rPr>
              <a:t>Andere sehen</a:t>
            </a:r>
          </a:p>
        </p:txBody>
      </p:sp>
      <p:sp>
        <p:nvSpPr>
          <p:cNvPr id="37" name="Rechteck 36">
            <a:extLst>
              <a:ext uri="{FF2B5EF4-FFF2-40B4-BE49-F238E27FC236}">
                <a16:creationId xmlns:a16="http://schemas.microsoft.com/office/drawing/2014/main" id="{41B217E2-0C7D-4782-81C4-D2331A272B8F}"/>
              </a:ext>
            </a:extLst>
          </p:cNvPr>
          <p:cNvSpPr/>
          <p:nvPr/>
        </p:nvSpPr>
        <p:spPr>
          <a:xfrm>
            <a:off x="1297858" y="2163965"/>
            <a:ext cx="1750142" cy="1400863"/>
          </a:xfrm>
          <a:prstGeom prst="rect">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Rechteck 39">
            <a:extLst>
              <a:ext uri="{FF2B5EF4-FFF2-40B4-BE49-F238E27FC236}">
                <a16:creationId xmlns:a16="http://schemas.microsoft.com/office/drawing/2014/main" id="{BE6C2D71-B554-4D9A-80DB-125B3E7B8A91}"/>
              </a:ext>
            </a:extLst>
          </p:cNvPr>
          <p:cNvSpPr/>
          <p:nvPr/>
        </p:nvSpPr>
        <p:spPr>
          <a:xfrm>
            <a:off x="1309618" y="3571061"/>
            <a:ext cx="2457355" cy="3075246"/>
          </a:xfrm>
          <a:prstGeom prst="rect">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8" name="Verbinder: gewinkelt 7">
            <a:extLst>
              <a:ext uri="{FF2B5EF4-FFF2-40B4-BE49-F238E27FC236}">
                <a16:creationId xmlns:a16="http://schemas.microsoft.com/office/drawing/2014/main" id="{7BABAF23-1B6A-4691-ACF8-2312F5C717D3}"/>
              </a:ext>
            </a:extLst>
          </p:cNvPr>
          <p:cNvCxnSpPr>
            <a:stCxn id="35" idx="3"/>
            <a:endCxn id="39" idx="0"/>
          </p:cNvCxnSpPr>
          <p:nvPr/>
        </p:nvCxnSpPr>
        <p:spPr>
          <a:xfrm>
            <a:off x="4151066" y="1787822"/>
            <a:ext cx="450217" cy="376143"/>
          </a:xfrm>
          <a:prstGeom prst="bentConnector2">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Verbinder: gewinkelt 10">
            <a:extLst>
              <a:ext uri="{FF2B5EF4-FFF2-40B4-BE49-F238E27FC236}">
                <a16:creationId xmlns:a16="http://schemas.microsoft.com/office/drawing/2014/main" id="{5E830D12-7A47-4490-A876-5FB09C835E24}"/>
              </a:ext>
            </a:extLst>
          </p:cNvPr>
          <p:cNvCxnSpPr>
            <a:stCxn id="35" idx="1"/>
            <a:endCxn id="37" idx="0"/>
          </p:cNvCxnSpPr>
          <p:nvPr/>
        </p:nvCxnSpPr>
        <p:spPr>
          <a:xfrm rot="10800000" flipV="1">
            <a:off x="2172930" y="1787821"/>
            <a:ext cx="470095" cy="376143"/>
          </a:xfrm>
          <a:prstGeom prst="bentConnector2">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Verbinder: gewinkelt 13">
            <a:extLst>
              <a:ext uri="{FF2B5EF4-FFF2-40B4-BE49-F238E27FC236}">
                <a16:creationId xmlns:a16="http://schemas.microsoft.com/office/drawing/2014/main" id="{8AA75F56-845E-4468-8752-921FB838F17A}"/>
              </a:ext>
            </a:extLst>
          </p:cNvPr>
          <p:cNvCxnSpPr>
            <a:stCxn id="4" idx="0"/>
            <a:endCxn id="37" idx="1"/>
          </p:cNvCxnSpPr>
          <p:nvPr/>
        </p:nvCxnSpPr>
        <p:spPr>
          <a:xfrm rot="5400000" flipH="1" flipV="1">
            <a:off x="594388" y="3113877"/>
            <a:ext cx="952950" cy="453990"/>
          </a:xfrm>
          <a:prstGeom prst="bentConnector2">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Verbinder: gewinkelt 16">
            <a:extLst>
              <a:ext uri="{FF2B5EF4-FFF2-40B4-BE49-F238E27FC236}">
                <a16:creationId xmlns:a16="http://schemas.microsoft.com/office/drawing/2014/main" id="{C8D204C0-DA0F-4FE6-ABC6-0BE393CF6C3F}"/>
              </a:ext>
            </a:extLst>
          </p:cNvPr>
          <p:cNvCxnSpPr>
            <a:stCxn id="4" idx="2"/>
            <a:endCxn id="40" idx="1"/>
          </p:cNvCxnSpPr>
          <p:nvPr/>
        </p:nvCxnSpPr>
        <p:spPr>
          <a:xfrm rot="16200000" flipH="1">
            <a:off x="615741" y="4414806"/>
            <a:ext cx="922005" cy="465750"/>
          </a:xfrm>
          <a:prstGeom prst="bentConnector2">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sp>
        <p:nvSpPr>
          <p:cNvPr id="39" name="Rechteck 38">
            <a:extLst>
              <a:ext uri="{FF2B5EF4-FFF2-40B4-BE49-F238E27FC236}">
                <a16:creationId xmlns:a16="http://schemas.microsoft.com/office/drawing/2014/main" id="{5B4AC864-3F63-4411-B0A9-0017F93D8391}"/>
              </a:ext>
            </a:extLst>
          </p:cNvPr>
          <p:cNvSpPr/>
          <p:nvPr/>
        </p:nvSpPr>
        <p:spPr>
          <a:xfrm>
            <a:off x="3057406" y="2163965"/>
            <a:ext cx="3087754" cy="2457356"/>
          </a:xfrm>
          <a:prstGeom prst="rect">
            <a:avLst/>
          </a:prstGeom>
          <a:solidFill>
            <a:schemeClr val="bg1"/>
          </a:solid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Textfeld 28">
            <a:extLst>
              <a:ext uri="{FF2B5EF4-FFF2-40B4-BE49-F238E27FC236}">
                <a16:creationId xmlns:a16="http://schemas.microsoft.com/office/drawing/2014/main" id="{6C67B447-1BCE-424A-A26B-5B2F90C16665}"/>
              </a:ext>
            </a:extLst>
          </p:cNvPr>
          <p:cNvSpPr txBox="1"/>
          <p:nvPr/>
        </p:nvSpPr>
        <p:spPr>
          <a:xfrm>
            <a:off x="4176016" y="3069477"/>
            <a:ext cx="1622559" cy="646331"/>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Mein </a:t>
            </a:r>
          </a:p>
          <a:p>
            <a:pPr algn="ctr"/>
            <a:r>
              <a:rPr lang="de-DE" dirty="0">
                <a:solidFill>
                  <a:srgbClr val="9F3A42"/>
                </a:solidFill>
                <a:latin typeface="MetaPlus" panose="02000506050000020004" pitchFamily="2" charset="0"/>
              </a:rPr>
              <a:t>„blinder Fleck“</a:t>
            </a:r>
          </a:p>
        </p:txBody>
      </p:sp>
      <p:cxnSp>
        <p:nvCxnSpPr>
          <p:cNvPr id="21" name="Gerade Verbindung mit Pfeil 20">
            <a:extLst>
              <a:ext uri="{FF2B5EF4-FFF2-40B4-BE49-F238E27FC236}">
                <a16:creationId xmlns:a16="http://schemas.microsoft.com/office/drawing/2014/main" id="{E171924C-2696-4DCB-9CB8-44734CB5E214}"/>
              </a:ext>
            </a:extLst>
          </p:cNvPr>
          <p:cNvCxnSpPr>
            <a:cxnSpLocks/>
          </p:cNvCxnSpPr>
          <p:nvPr/>
        </p:nvCxnSpPr>
        <p:spPr>
          <a:xfrm>
            <a:off x="3048000" y="2877440"/>
            <a:ext cx="845574" cy="0"/>
          </a:xfrm>
          <a:prstGeom prst="straightConnector1">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Gerade Verbindung mit Pfeil 23">
            <a:extLst>
              <a:ext uri="{FF2B5EF4-FFF2-40B4-BE49-F238E27FC236}">
                <a16:creationId xmlns:a16="http://schemas.microsoft.com/office/drawing/2014/main" id="{F263023A-BCC3-4710-8614-985068DA0D21}"/>
              </a:ext>
            </a:extLst>
          </p:cNvPr>
          <p:cNvCxnSpPr>
            <a:cxnSpLocks/>
            <a:stCxn id="37" idx="2"/>
          </p:cNvCxnSpPr>
          <p:nvPr/>
        </p:nvCxnSpPr>
        <p:spPr>
          <a:xfrm>
            <a:off x="2172929" y="3564828"/>
            <a:ext cx="0" cy="741698"/>
          </a:xfrm>
          <a:prstGeom prst="straightConnector1">
            <a:avLst/>
          </a:prstGeom>
          <a:ln>
            <a:solidFill>
              <a:srgbClr val="767171"/>
            </a:solidFill>
            <a:tailEnd type="triangle"/>
          </a:ln>
        </p:spPr>
        <p:style>
          <a:lnRef idx="1">
            <a:schemeClr val="accent1"/>
          </a:lnRef>
          <a:fillRef idx="0">
            <a:schemeClr val="accent1"/>
          </a:fillRef>
          <a:effectRef idx="0">
            <a:schemeClr val="accent1"/>
          </a:effectRef>
          <a:fontRef idx="minor">
            <a:schemeClr val="tx1"/>
          </a:fontRef>
        </p:style>
      </p:cxnSp>
      <p:sp>
        <p:nvSpPr>
          <p:cNvPr id="54" name="Rechteck 53">
            <a:extLst>
              <a:ext uri="{FF2B5EF4-FFF2-40B4-BE49-F238E27FC236}">
                <a16:creationId xmlns:a16="http://schemas.microsoft.com/office/drawing/2014/main" id="{DCF90358-7C1D-43D3-8D0A-6046C9BF4290}"/>
              </a:ext>
            </a:extLst>
          </p:cNvPr>
          <p:cNvSpPr/>
          <p:nvPr/>
        </p:nvSpPr>
        <p:spPr>
          <a:xfrm>
            <a:off x="1297857" y="2163965"/>
            <a:ext cx="2600167" cy="2142562"/>
          </a:xfrm>
          <a:prstGeom prst="rect">
            <a:avLst/>
          </a:prstGeom>
          <a:noFill/>
          <a:ln>
            <a:solidFill>
              <a:srgbClr val="76717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5" name="Inhaltsplatzhalter 12">
            <a:extLst>
              <a:ext uri="{FF2B5EF4-FFF2-40B4-BE49-F238E27FC236}">
                <a16:creationId xmlns:a16="http://schemas.microsoft.com/office/drawing/2014/main" id="{C6D72173-94DA-4C93-9571-F6B2DE168823}"/>
              </a:ext>
            </a:extLst>
          </p:cNvPr>
          <p:cNvSpPr txBox="1">
            <a:spLocks/>
          </p:cNvSpPr>
          <p:nvPr/>
        </p:nvSpPr>
        <p:spPr>
          <a:xfrm>
            <a:off x="6480497" y="2693072"/>
            <a:ext cx="5259220" cy="31906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2300" dirty="0">
                <a:solidFill>
                  <a:srgbClr val="767171"/>
                </a:solidFill>
                <a:latin typeface="MetaPlus" panose="02000506050000020004" pitchFamily="2" charset="0"/>
              </a:rPr>
              <a:t>Beim LINC Personality Profiler (LPP)   geht es auch darum, zu erfahren, wie    das eigene Verhalten auf Andere wirkt.  Es geht darum, das eigene Handeln und Verhalten zu überprüfen, es </a:t>
            </a:r>
            <a:r>
              <a:rPr lang="de-DE" sz="2300" dirty="0" err="1">
                <a:solidFill>
                  <a:srgbClr val="767171"/>
                </a:solidFill>
                <a:latin typeface="MetaPlus" panose="02000506050000020004" pitchFamily="2" charset="0"/>
              </a:rPr>
              <a:t>beizube</a:t>
            </a:r>
            <a:r>
              <a:rPr lang="de-DE" sz="2300" dirty="0">
                <a:solidFill>
                  <a:srgbClr val="767171"/>
                </a:solidFill>
                <a:latin typeface="MetaPlus" panose="02000506050000020004" pitchFamily="2" charset="0"/>
              </a:rPr>
              <a:t>-halten oder es zu verändern. Dadurch wird der Bereich des eigenen „blinden Flecks“ kleiner und der Bereich gemein-</a:t>
            </a:r>
            <a:r>
              <a:rPr lang="de-DE" sz="2300" dirty="0" err="1">
                <a:solidFill>
                  <a:srgbClr val="767171"/>
                </a:solidFill>
                <a:latin typeface="MetaPlus" panose="02000506050000020004" pitchFamily="2" charset="0"/>
              </a:rPr>
              <a:t>samer</a:t>
            </a:r>
            <a:r>
              <a:rPr lang="de-DE" sz="2300" dirty="0">
                <a:solidFill>
                  <a:srgbClr val="767171"/>
                </a:solidFill>
                <a:latin typeface="MetaPlus" panose="02000506050000020004" pitchFamily="2" charset="0"/>
              </a:rPr>
              <a:t> Wahrnehmung vergrößert sich.</a:t>
            </a:r>
          </a:p>
        </p:txBody>
      </p:sp>
      <p:sp>
        <p:nvSpPr>
          <p:cNvPr id="44" name="Textfeld 43">
            <a:extLst>
              <a:ext uri="{FF2B5EF4-FFF2-40B4-BE49-F238E27FC236}">
                <a16:creationId xmlns:a16="http://schemas.microsoft.com/office/drawing/2014/main" id="{3DA6161D-6E21-420D-A457-3904769A7C50}"/>
              </a:ext>
            </a:extLst>
          </p:cNvPr>
          <p:cNvSpPr txBox="1"/>
          <p:nvPr/>
        </p:nvSpPr>
        <p:spPr>
          <a:xfrm>
            <a:off x="6156921" y="6347080"/>
            <a:ext cx="1168974" cy="276999"/>
          </a:xfrm>
          <a:prstGeom prst="rect">
            <a:avLst/>
          </a:prstGeom>
          <a:noFill/>
        </p:spPr>
        <p:txBody>
          <a:bodyPr wrap="none" rtlCol="0">
            <a:spAutoFit/>
          </a:bodyPr>
          <a:lstStyle/>
          <a:p>
            <a:r>
              <a:rPr lang="de-DE" sz="1200" dirty="0">
                <a:latin typeface="MetaPlus" panose="02000506050000020004" pitchFamily="2" charset="0"/>
              </a:rPr>
              <a:t>JOHARI-Fenster</a:t>
            </a:r>
          </a:p>
        </p:txBody>
      </p:sp>
    </p:spTree>
    <p:extLst>
      <p:ext uri="{BB962C8B-B14F-4D97-AF65-F5344CB8AC3E}">
        <p14:creationId xmlns:p14="http://schemas.microsoft.com/office/powerpoint/2010/main" val="4088160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Du bist einzigartig!</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Entdecke Deine Stärken!</a:t>
            </a:r>
          </a:p>
        </p:txBody>
      </p:sp>
      <p:sp>
        <p:nvSpPr>
          <p:cNvPr id="10" name="Inhaltsplatzhalter 9">
            <a:extLst>
              <a:ext uri="{FF2B5EF4-FFF2-40B4-BE49-F238E27FC236}">
                <a16:creationId xmlns:a16="http://schemas.microsoft.com/office/drawing/2014/main" id="{C398684E-BA0B-45A7-887D-C479493207EB}"/>
              </a:ext>
            </a:extLst>
          </p:cNvPr>
          <p:cNvSpPr>
            <a:spLocks noGrp="1"/>
          </p:cNvSpPr>
          <p:nvPr>
            <p:ph idx="1"/>
          </p:nvPr>
        </p:nvSpPr>
        <p:spPr>
          <a:xfrm>
            <a:off x="838200" y="1825625"/>
            <a:ext cx="10855036" cy="4351338"/>
          </a:xfrm>
        </p:spPr>
        <p:txBody>
          <a:bodyPr/>
          <a:lstStyle/>
          <a:p>
            <a:pPr marL="0" indent="0">
              <a:buNone/>
            </a:pPr>
            <a:endParaRPr lang="de-DE" dirty="0">
              <a:latin typeface="MetaPlus" panose="02000506050000020004" pitchFamily="2" charset="0"/>
            </a:endParaRPr>
          </a:p>
          <a:p>
            <a:pPr marL="0" indent="0">
              <a:buNone/>
            </a:pPr>
            <a:r>
              <a:rPr lang="de-DE" dirty="0">
                <a:solidFill>
                  <a:schemeClr val="bg2">
                    <a:lumMod val="50000"/>
                  </a:schemeClr>
                </a:solidFill>
                <a:latin typeface="MetaPlus" panose="02000506050000020004" pitchFamily="2" charset="0"/>
              </a:rPr>
              <a:t>Du verfügst über eine individuelle, für Dich charakteristische </a:t>
            </a:r>
            <a:r>
              <a:rPr lang="de-DE" dirty="0" err="1">
                <a:solidFill>
                  <a:schemeClr val="bg2">
                    <a:lumMod val="50000"/>
                  </a:schemeClr>
                </a:solidFill>
                <a:latin typeface="MetaPlus" panose="02000506050000020004" pitchFamily="2" charset="0"/>
              </a:rPr>
              <a:t>Persön-lichkeit</a:t>
            </a:r>
            <a:r>
              <a:rPr lang="de-DE" dirty="0">
                <a:solidFill>
                  <a:schemeClr val="bg2">
                    <a:lumMod val="50000"/>
                  </a:schemeClr>
                </a:solidFill>
                <a:latin typeface="MetaPlus" panose="02000506050000020004" pitchFamily="2" charset="0"/>
              </a:rPr>
              <a:t>, gebildet aus einer Vielzahl unterschiedlicher Merkmale:</a:t>
            </a:r>
          </a:p>
          <a:p>
            <a:pPr marL="0" indent="0">
              <a:buNone/>
            </a:pPr>
            <a:endParaRPr lang="de-DE" dirty="0">
              <a:solidFill>
                <a:schemeClr val="bg2">
                  <a:lumMod val="50000"/>
                </a:schemeClr>
              </a:solidFill>
              <a:latin typeface="MetaPlus" panose="02000506050000020004" pitchFamily="2" charset="0"/>
            </a:endParaRPr>
          </a:p>
          <a:p>
            <a:pPr>
              <a:buFontTx/>
              <a:buChar char="-"/>
            </a:pPr>
            <a:r>
              <a:rPr lang="de-DE" dirty="0">
                <a:solidFill>
                  <a:schemeClr val="bg2">
                    <a:lumMod val="50000"/>
                  </a:schemeClr>
                </a:solidFill>
                <a:latin typeface="MetaPlus" panose="02000506050000020004" pitchFamily="2" charset="0"/>
              </a:rPr>
              <a:t>Charaktereigenschaften: Wie verhalte ich mich?</a:t>
            </a:r>
          </a:p>
          <a:p>
            <a:pPr>
              <a:buFontTx/>
              <a:buChar char="-"/>
            </a:pPr>
            <a:r>
              <a:rPr lang="de-DE" dirty="0">
                <a:solidFill>
                  <a:schemeClr val="bg2">
                    <a:lumMod val="50000"/>
                  </a:schemeClr>
                </a:solidFill>
                <a:latin typeface="MetaPlus" panose="02000506050000020004" pitchFamily="2" charset="0"/>
              </a:rPr>
              <a:t>Motive: Warum verhalte ich mich so?</a:t>
            </a:r>
          </a:p>
          <a:p>
            <a:pPr>
              <a:buFontTx/>
              <a:buChar char="-"/>
            </a:pPr>
            <a:r>
              <a:rPr lang="de-DE" dirty="0">
                <a:solidFill>
                  <a:schemeClr val="bg2">
                    <a:lumMod val="50000"/>
                  </a:schemeClr>
                </a:solidFill>
                <a:latin typeface="MetaPlus" panose="02000506050000020004" pitchFamily="2" charset="0"/>
              </a:rPr>
              <a:t>Kompetenzen: Wie gut kann ich etwas?</a:t>
            </a:r>
          </a:p>
        </p:txBody>
      </p:sp>
      <p:pic>
        <p:nvPicPr>
          <p:cNvPr id="12" name="Grafik 11">
            <a:extLst>
              <a:ext uri="{FF2B5EF4-FFF2-40B4-BE49-F238E27FC236}">
                <a16:creationId xmlns:a16="http://schemas.microsoft.com/office/drawing/2014/main" id="{2B785712-A274-40F9-8C6A-64E4BFF7D7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8" name="Textfeld 7">
            <a:extLst>
              <a:ext uri="{FF2B5EF4-FFF2-40B4-BE49-F238E27FC236}">
                <a16:creationId xmlns:a16="http://schemas.microsoft.com/office/drawing/2014/main" id="{19AB521B-D350-477D-99C1-667C2D02A396}"/>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3 von 11</a:t>
            </a:r>
          </a:p>
        </p:txBody>
      </p:sp>
    </p:spTree>
    <p:extLst>
      <p:ext uri="{BB962C8B-B14F-4D97-AF65-F5344CB8AC3E}">
        <p14:creationId xmlns:p14="http://schemas.microsoft.com/office/powerpoint/2010/main" val="3251268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Charaktereigenschaften</a:t>
            </a:r>
            <a:br>
              <a:rPr lang="de-DE" dirty="0">
                <a:solidFill>
                  <a:srgbClr val="9F3A42"/>
                </a:solidFill>
                <a:latin typeface="MetaPlus" panose="02000506050000020004" pitchFamily="2" charset="0"/>
              </a:rPr>
            </a:br>
            <a:r>
              <a:rPr lang="de-DE" sz="2800" dirty="0" err="1">
                <a:solidFill>
                  <a:srgbClr val="9F3A42"/>
                </a:solidFill>
                <a:latin typeface="MetaPlus" panose="02000506050000020004" pitchFamily="2" charset="0"/>
              </a:rPr>
              <a:t>Bidimensionales</a:t>
            </a:r>
            <a:r>
              <a:rPr lang="de-DE" sz="2800" dirty="0">
                <a:solidFill>
                  <a:srgbClr val="9F3A42"/>
                </a:solidFill>
                <a:latin typeface="MetaPlus" panose="02000506050000020004" pitchFamily="2" charset="0"/>
              </a:rPr>
              <a:t> Big 5 Modell</a:t>
            </a:r>
            <a:endParaRPr lang="de-DE" dirty="0">
              <a:solidFill>
                <a:srgbClr val="9F3A42"/>
              </a:solidFill>
              <a:latin typeface="MetaPlus" panose="02000506050000020004" pitchFamily="2" charset="0"/>
            </a:endParaRPr>
          </a:p>
        </p:txBody>
      </p:sp>
      <p:grpSp>
        <p:nvGrpSpPr>
          <p:cNvPr id="2" name="Gruppieren 1">
            <a:extLst>
              <a:ext uri="{FF2B5EF4-FFF2-40B4-BE49-F238E27FC236}">
                <a16:creationId xmlns:a16="http://schemas.microsoft.com/office/drawing/2014/main" id="{0A3B8C52-2599-4010-B1CA-18CC9BBFA334}"/>
              </a:ext>
            </a:extLst>
          </p:cNvPr>
          <p:cNvGrpSpPr/>
          <p:nvPr/>
        </p:nvGrpSpPr>
        <p:grpSpPr>
          <a:xfrm>
            <a:off x="947138" y="1827804"/>
            <a:ext cx="5631083" cy="4796275"/>
            <a:chOff x="343282" y="1696600"/>
            <a:chExt cx="5631083" cy="4796275"/>
          </a:xfrm>
        </p:grpSpPr>
        <p:sp>
          <p:nvSpPr>
            <p:cNvPr id="4" name="Fünfeck 3">
              <a:extLst>
                <a:ext uri="{FF2B5EF4-FFF2-40B4-BE49-F238E27FC236}">
                  <a16:creationId xmlns:a16="http://schemas.microsoft.com/office/drawing/2014/main" id="{0D3BBADE-749A-464D-B959-2B84A24DF005}"/>
                </a:ext>
              </a:extLst>
            </p:cNvPr>
            <p:cNvSpPr/>
            <p:nvPr/>
          </p:nvSpPr>
          <p:spPr>
            <a:xfrm>
              <a:off x="2091139" y="1696600"/>
              <a:ext cx="2135370" cy="1830745"/>
            </a:xfrm>
            <a:prstGeom prst="pentagon">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9F3A42"/>
                </a:solidFill>
              </a:endParaRPr>
            </a:p>
          </p:txBody>
        </p:sp>
        <p:sp>
          <p:nvSpPr>
            <p:cNvPr id="11" name="Fünfeck 10">
              <a:extLst>
                <a:ext uri="{FF2B5EF4-FFF2-40B4-BE49-F238E27FC236}">
                  <a16:creationId xmlns:a16="http://schemas.microsoft.com/office/drawing/2014/main" id="{1EDA69C6-1364-4365-ADFB-60BD44F877B3}"/>
                </a:ext>
              </a:extLst>
            </p:cNvPr>
            <p:cNvSpPr/>
            <p:nvPr/>
          </p:nvSpPr>
          <p:spPr>
            <a:xfrm>
              <a:off x="343282" y="2831385"/>
              <a:ext cx="2135370" cy="1830745"/>
            </a:xfrm>
            <a:prstGeom prst="pentagon">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Fünfeck 11">
              <a:extLst>
                <a:ext uri="{FF2B5EF4-FFF2-40B4-BE49-F238E27FC236}">
                  <a16:creationId xmlns:a16="http://schemas.microsoft.com/office/drawing/2014/main" id="{6281AA74-5730-4121-9A40-80F15A373D0D}"/>
                </a:ext>
              </a:extLst>
            </p:cNvPr>
            <p:cNvSpPr/>
            <p:nvPr/>
          </p:nvSpPr>
          <p:spPr>
            <a:xfrm>
              <a:off x="1023454" y="4662130"/>
              <a:ext cx="2135370" cy="1830745"/>
            </a:xfrm>
            <a:prstGeom prst="pentagon">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Fünfeck 12">
              <a:extLst>
                <a:ext uri="{FF2B5EF4-FFF2-40B4-BE49-F238E27FC236}">
                  <a16:creationId xmlns:a16="http://schemas.microsoft.com/office/drawing/2014/main" id="{E2E215C8-3EBD-4B54-8B86-6613147532BC}"/>
                </a:ext>
              </a:extLst>
            </p:cNvPr>
            <p:cNvSpPr/>
            <p:nvPr/>
          </p:nvSpPr>
          <p:spPr>
            <a:xfrm>
              <a:off x="3838995" y="2831385"/>
              <a:ext cx="2135370" cy="1830745"/>
            </a:xfrm>
            <a:prstGeom prst="pentagon">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Fünfeck 14">
              <a:extLst>
                <a:ext uri="{FF2B5EF4-FFF2-40B4-BE49-F238E27FC236}">
                  <a16:creationId xmlns:a16="http://schemas.microsoft.com/office/drawing/2014/main" id="{59155205-DDDA-4DFA-B76E-82D61AF64E12}"/>
                </a:ext>
              </a:extLst>
            </p:cNvPr>
            <p:cNvSpPr/>
            <p:nvPr/>
          </p:nvSpPr>
          <p:spPr>
            <a:xfrm>
              <a:off x="3177193" y="4662130"/>
              <a:ext cx="2135370" cy="1830745"/>
            </a:xfrm>
            <a:prstGeom prst="pentagon">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a:extLst>
                <a:ext uri="{FF2B5EF4-FFF2-40B4-BE49-F238E27FC236}">
                  <a16:creationId xmlns:a16="http://schemas.microsoft.com/office/drawing/2014/main" id="{E7B4AAF9-A5D0-45D2-AECE-403A32B3ED88}"/>
                </a:ext>
              </a:extLst>
            </p:cNvPr>
            <p:cNvSpPr txBox="1"/>
            <p:nvPr/>
          </p:nvSpPr>
          <p:spPr>
            <a:xfrm>
              <a:off x="2473444" y="3940545"/>
              <a:ext cx="1581202" cy="830997"/>
            </a:xfrm>
            <a:prstGeom prst="rect">
              <a:avLst/>
            </a:prstGeom>
            <a:noFill/>
          </p:spPr>
          <p:txBody>
            <a:bodyPr wrap="none" rtlCol="0">
              <a:spAutoFit/>
            </a:bodyPr>
            <a:lstStyle/>
            <a:p>
              <a:r>
                <a:rPr lang="de-DE" sz="4800" dirty="0">
                  <a:solidFill>
                    <a:schemeClr val="bg2">
                      <a:lumMod val="50000"/>
                    </a:schemeClr>
                  </a:solidFill>
                  <a:latin typeface="MetaPlus" panose="02000506050000020004" pitchFamily="2" charset="0"/>
                </a:rPr>
                <a:t>BIG 5</a:t>
              </a:r>
            </a:p>
          </p:txBody>
        </p:sp>
        <p:sp>
          <p:nvSpPr>
            <p:cNvPr id="8" name="Textfeld 7">
              <a:extLst>
                <a:ext uri="{FF2B5EF4-FFF2-40B4-BE49-F238E27FC236}">
                  <a16:creationId xmlns:a16="http://schemas.microsoft.com/office/drawing/2014/main" id="{3CCE3C71-57FA-4047-B2CD-16178E746EC9}"/>
                </a:ext>
              </a:extLst>
            </p:cNvPr>
            <p:cNvSpPr txBox="1"/>
            <p:nvPr/>
          </p:nvSpPr>
          <p:spPr>
            <a:xfrm>
              <a:off x="2473444" y="2199841"/>
              <a:ext cx="1370760" cy="923330"/>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extrovertiert</a:t>
              </a:r>
            </a:p>
            <a:p>
              <a:pPr algn="ctr"/>
              <a:r>
                <a:rPr lang="de-DE" dirty="0">
                  <a:solidFill>
                    <a:srgbClr val="9F3A42"/>
                  </a:solidFill>
                  <a:latin typeface="MetaPlus" panose="02000506050000020004" pitchFamily="2" charset="0"/>
                </a:rPr>
                <a:t>vs.</a:t>
              </a:r>
            </a:p>
            <a:p>
              <a:pPr algn="ctr"/>
              <a:r>
                <a:rPr lang="de-DE" dirty="0">
                  <a:solidFill>
                    <a:srgbClr val="9F3A42"/>
                  </a:solidFill>
                  <a:latin typeface="MetaPlus" panose="02000506050000020004" pitchFamily="2" charset="0"/>
                </a:rPr>
                <a:t>introvertiert</a:t>
              </a:r>
            </a:p>
          </p:txBody>
        </p:sp>
        <p:sp>
          <p:nvSpPr>
            <p:cNvPr id="17" name="Textfeld 16">
              <a:extLst>
                <a:ext uri="{FF2B5EF4-FFF2-40B4-BE49-F238E27FC236}">
                  <a16:creationId xmlns:a16="http://schemas.microsoft.com/office/drawing/2014/main" id="{D1926D95-9A3B-48B3-84C1-40EE74DB4EFB}"/>
                </a:ext>
              </a:extLst>
            </p:cNvPr>
            <p:cNvSpPr txBox="1"/>
            <p:nvPr/>
          </p:nvSpPr>
          <p:spPr>
            <a:xfrm>
              <a:off x="4153174" y="3412140"/>
              <a:ext cx="1470275" cy="923330"/>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gewissenhaft</a:t>
              </a:r>
            </a:p>
            <a:p>
              <a:pPr algn="ctr"/>
              <a:r>
                <a:rPr lang="de-DE" dirty="0">
                  <a:solidFill>
                    <a:srgbClr val="9F3A42"/>
                  </a:solidFill>
                  <a:latin typeface="MetaPlus" panose="02000506050000020004" pitchFamily="2" charset="0"/>
                </a:rPr>
                <a:t>vs.</a:t>
              </a:r>
            </a:p>
            <a:p>
              <a:pPr algn="ctr"/>
              <a:r>
                <a:rPr lang="de-DE" dirty="0">
                  <a:solidFill>
                    <a:srgbClr val="9F3A42"/>
                  </a:solidFill>
                  <a:latin typeface="MetaPlus" panose="02000506050000020004" pitchFamily="2" charset="0"/>
                </a:rPr>
                <a:t>flexibel</a:t>
              </a:r>
            </a:p>
          </p:txBody>
        </p:sp>
        <p:sp>
          <p:nvSpPr>
            <p:cNvPr id="18" name="Textfeld 17">
              <a:extLst>
                <a:ext uri="{FF2B5EF4-FFF2-40B4-BE49-F238E27FC236}">
                  <a16:creationId xmlns:a16="http://schemas.microsoft.com/office/drawing/2014/main" id="{6ADD5BEE-3764-4BFB-A2E4-45B0E4CB8453}"/>
                </a:ext>
              </a:extLst>
            </p:cNvPr>
            <p:cNvSpPr txBox="1"/>
            <p:nvPr/>
          </p:nvSpPr>
          <p:spPr>
            <a:xfrm>
              <a:off x="3671645" y="5204809"/>
              <a:ext cx="1146468" cy="923330"/>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offen</a:t>
              </a:r>
            </a:p>
            <a:p>
              <a:pPr algn="ctr"/>
              <a:r>
                <a:rPr lang="de-DE" dirty="0">
                  <a:solidFill>
                    <a:srgbClr val="9F3A42"/>
                  </a:solidFill>
                  <a:latin typeface="MetaPlus" panose="02000506050000020004" pitchFamily="2" charset="0"/>
                </a:rPr>
                <a:t>vs.</a:t>
              </a:r>
            </a:p>
            <a:p>
              <a:pPr algn="ctr"/>
              <a:r>
                <a:rPr lang="de-DE" dirty="0">
                  <a:solidFill>
                    <a:srgbClr val="9F3A42"/>
                  </a:solidFill>
                  <a:latin typeface="MetaPlus" panose="02000506050000020004" pitchFamily="2" charset="0"/>
                </a:rPr>
                <a:t>beständig</a:t>
              </a:r>
            </a:p>
          </p:txBody>
        </p:sp>
        <p:sp>
          <p:nvSpPr>
            <p:cNvPr id="19" name="Textfeld 18">
              <a:extLst>
                <a:ext uri="{FF2B5EF4-FFF2-40B4-BE49-F238E27FC236}">
                  <a16:creationId xmlns:a16="http://schemas.microsoft.com/office/drawing/2014/main" id="{9DF44047-1C15-47CF-8EA8-2A12126293DE}"/>
                </a:ext>
              </a:extLst>
            </p:cNvPr>
            <p:cNvSpPr txBox="1"/>
            <p:nvPr/>
          </p:nvSpPr>
          <p:spPr>
            <a:xfrm>
              <a:off x="1340580" y="5066461"/>
              <a:ext cx="1501117" cy="1200329"/>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kooperativ</a:t>
              </a:r>
            </a:p>
            <a:p>
              <a:pPr algn="ctr"/>
              <a:r>
                <a:rPr lang="de-DE" dirty="0">
                  <a:solidFill>
                    <a:srgbClr val="9F3A42"/>
                  </a:solidFill>
                  <a:latin typeface="MetaPlus" panose="02000506050000020004" pitchFamily="2" charset="0"/>
                </a:rPr>
                <a:t>vs.</a:t>
              </a:r>
            </a:p>
            <a:p>
              <a:pPr algn="ctr"/>
              <a:r>
                <a:rPr lang="de-DE" dirty="0">
                  <a:solidFill>
                    <a:srgbClr val="9F3A42"/>
                  </a:solidFill>
                  <a:latin typeface="MetaPlus" panose="02000506050000020004" pitchFamily="2" charset="0"/>
                </a:rPr>
                <a:t>wettbewerbs-</a:t>
              </a:r>
            </a:p>
            <a:p>
              <a:pPr algn="ctr"/>
              <a:r>
                <a:rPr lang="de-DE" dirty="0">
                  <a:solidFill>
                    <a:srgbClr val="9F3A42"/>
                  </a:solidFill>
                  <a:latin typeface="MetaPlus" panose="02000506050000020004" pitchFamily="2" charset="0"/>
                </a:rPr>
                <a:t>orientiert</a:t>
              </a:r>
            </a:p>
          </p:txBody>
        </p:sp>
        <p:sp>
          <p:nvSpPr>
            <p:cNvPr id="20" name="Textfeld 19">
              <a:extLst>
                <a:ext uri="{FF2B5EF4-FFF2-40B4-BE49-F238E27FC236}">
                  <a16:creationId xmlns:a16="http://schemas.microsoft.com/office/drawing/2014/main" id="{784311A5-7A10-4CDF-8867-3CF230C45779}"/>
                </a:ext>
              </a:extLst>
            </p:cNvPr>
            <p:cNvSpPr txBox="1"/>
            <p:nvPr/>
          </p:nvSpPr>
          <p:spPr>
            <a:xfrm>
              <a:off x="803871" y="3274356"/>
              <a:ext cx="1208985" cy="1200329"/>
            </a:xfrm>
            <a:prstGeom prst="rect">
              <a:avLst/>
            </a:prstGeom>
            <a:noFill/>
          </p:spPr>
          <p:txBody>
            <a:bodyPr wrap="none" rtlCol="0">
              <a:spAutoFit/>
            </a:bodyPr>
            <a:lstStyle/>
            <a:p>
              <a:pPr algn="ctr"/>
              <a:r>
                <a:rPr lang="de-DE" dirty="0">
                  <a:solidFill>
                    <a:srgbClr val="9F3A42"/>
                  </a:solidFill>
                  <a:latin typeface="MetaPlus" panose="02000506050000020004" pitchFamily="2" charset="0"/>
                </a:rPr>
                <a:t>sensibel</a:t>
              </a:r>
            </a:p>
            <a:p>
              <a:pPr algn="ctr"/>
              <a:r>
                <a:rPr lang="de-DE" dirty="0">
                  <a:solidFill>
                    <a:srgbClr val="9F3A42"/>
                  </a:solidFill>
                  <a:latin typeface="MetaPlus" panose="02000506050000020004" pitchFamily="2" charset="0"/>
                </a:rPr>
                <a:t>vs.</a:t>
              </a:r>
            </a:p>
            <a:p>
              <a:pPr algn="ctr"/>
              <a:r>
                <a:rPr lang="de-DE" dirty="0">
                  <a:solidFill>
                    <a:srgbClr val="9F3A42"/>
                  </a:solidFill>
                  <a:latin typeface="MetaPlus" panose="02000506050000020004" pitchFamily="2" charset="0"/>
                </a:rPr>
                <a:t>emotional </a:t>
              </a:r>
            </a:p>
            <a:p>
              <a:pPr algn="ctr"/>
              <a:r>
                <a:rPr lang="de-DE" dirty="0">
                  <a:solidFill>
                    <a:srgbClr val="9F3A42"/>
                  </a:solidFill>
                  <a:latin typeface="MetaPlus" panose="02000506050000020004" pitchFamily="2" charset="0"/>
                </a:rPr>
                <a:t>stabil</a:t>
              </a:r>
            </a:p>
          </p:txBody>
        </p:sp>
      </p:grpSp>
      <p:pic>
        <p:nvPicPr>
          <p:cNvPr id="23" name="Grafik 22">
            <a:extLst>
              <a:ext uri="{FF2B5EF4-FFF2-40B4-BE49-F238E27FC236}">
                <a16:creationId xmlns:a16="http://schemas.microsoft.com/office/drawing/2014/main" id="{71D71F69-E3F8-4E9D-B5A9-0252390AAD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3" name="Textfeld 2">
            <a:extLst>
              <a:ext uri="{FF2B5EF4-FFF2-40B4-BE49-F238E27FC236}">
                <a16:creationId xmlns:a16="http://schemas.microsoft.com/office/drawing/2014/main" id="{AE1C340A-335E-4E06-A974-A62CF0DA6D99}"/>
              </a:ext>
            </a:extLst>
          </p:cNvPr>
          <p:cNvSpPr txBox="1"/>
          <p:nvPr/>
        </p:nvSpPr>
        <p:spPr>
          <a:xfrm>
            <a:off x="6782312" y="3812671"/>
            <a:ext cx="5080045" cy="2585323"/>
          </a:xfrm>
          <a:prstGeom prst="rect">
            <a:avLst/>
          </a:prstGeom>
          <a:noFill/>
        </p:spPr>
        <p:txBody>
          <a:bodyPr wrap="none" rtlCol="0">
            <a:spAutoFit/>
          </a:bodyPr>
          <a:lstStyle/>
          <a:p>
            <a:r>
              <a:rPr lang="de-DE" dirty="0">
                <a:solidFill>
                  <a:srgbClr val="9F3A42"/>
                </a:solidFill>
                <a:latin typeface="MetaPlus" panose="02000506050000020004" pitchFamily="2" charset="0"/>
              </a:rPr>
              <a:t>introvertiert		extrovertiert</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gewissenhaft		flexibel</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offen			beständig</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kooperativ		wettbewerbsorientiert</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sensibel			emotional stabil</a:t>
            </a:r>
          </a:p>
        </p:txBody>
      </p:sp>
      <p:cxnSp>
        <p:nvCxnSpPr>
          <p:cNvPr id="14" name="Gerade Verbindung mit Pfeil 13">
            <a:extLst>
              <a:ext uri="{FF2B5EF4-FFF2-40B4-BE49-F238E27FC236}">
                <a16:creationId xmlns:a16="http://schemas.microsoft.com/office/drawing/2014/main" id="{E3E70FF9-7D3D-4F87-95ED-583D5E8EF0BC}"/>
              </a:ext>
            </a:extLst>
          </p:cNvPr>
          <p:cNvCxnSpPr/>
          <p:nvPr/>
        </p:nvCxnSpPr>
        <p:spPr>
          <a:xfrm>
            <a:off x="8331200" y="4005009"/>
            <a:ext cx="1071418"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Gerade Verbindung mit Pfeil 20">
            <a:extLst>
              <a:ext uri="{FF2B5EF4-FFF2-40B4-BE49-F238E27FC236}">
                <a16:creationId xmlns:a16="http://schemas.microsoft.com/office/drawing/2014/main" id="{022DA833-8150-4F9F-82FB-1DA8519611F3}"/>
              </a:ext>
            </a:extLst>
          </p:cNvPr>
          <p:cNvCxnSpPr/>
          <p:nvPr/>
        </p:nvCxnSpPr>
        <p:spPr>
          <a:xfrm>
            <a:off x="8331200" y="4556521"/>
            <a:ext cx="1071418"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Gerade Verbindung mit Pfeil 21">
            <a:extLst>
              <a:ext uri="{FF2B5EF4-FFF2-40B4-BE49-F238E27FC236}">
                <a16:creationId xmlns:a16="http://schemas.microsoft.com/office/drawing/2014/main" id="{5D572E9A-FF97-40C7-A188-C6EF2A103C22}"/>
              </a:ext>
            </a:extLst>
          </p:cNvPr>
          <p:cNvCxnSpPr/>
          <p:nvPr/>
        </p:nvCxnSpPr>
        <p:spPr>
          <a:xfrm>
            <a:off x="8331200" y="5105332"/>
            <a:ext cx="1071418"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Gerade Verbindung mit Pfeil 23">
            <a:extLst>
              <a:ext uri="{FF2B5EF4-FFF2-40B4-BE49-F238E27FC236}">
                <a16:creationId xmlns:a16="http://schemas.microsoft.com/office/drawing/2014/main" id="{51FBD3BC-60B6-4C1D-B1AC-804CE7640F4A}"/>
              </a:ext>
            </a:extLst>
          </p:cNvPr>
          <p:cNvCxnSpPr/>
          <p:nvPr/>
        </p:nvCxnSpPr>
        <p:spPr>
          <a:xfrm>
            <a:off x="8331200" y="5616755"/>
            <a:ext cx="1071418"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Gerade Verbindung mit Pfeil 24">
            <a:extLst>
              <a:ext uri="{FF2B5EF4-FFF2-40B4-BE49-F238E27FC236}">
                <a16:creationId xmlns:a16="http://schemas.microsoft.com/office/drawing/2014/main" id="{BE549F44-6A48-40AB-89F8-6E9FF5B55D86}"/>
              </a:ext>
            </a:extLst>
          </p:cNvPr>
          <p:cNvCxnSpPr/>
          <p:nvPr/>
        </p:nvCxnSpPr>
        <p:spPr>
          <a:xfrm>
            <a:off x="8331200" y="6166318"/>
            <a:ext cx="1071418"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FD5FCCE7-0570-41B7-AB08-6739E6D7431D}"/>
              </a:ext>
            </a:extLst>
          </p:cNvPr>
          <p:cNvCxnSpPr>
            <a:cxnSpLocks/>
          </p:cNvCxnSpPr>
          <p:nvPr/>
        </p:nvCxnSpPr>
        <p:spPr>
          <a:xfrm>
            <a:off x="8866909" y="3877961"/>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9F952196-42AF-4D34-A901-48CD8F60270D}"/>
              </a:ext>
            </a:extLst>
          </p:cNvPr>
          <p:cNvCxnSpPr>
            <a:cxnSpLocks/>
          </p:cNvCxnSpPr>
          <p:nvPr/>
        </p:nvCxnSpPr>
        <p:spPr>
          <a:xfrm>
            <a:off x="8870037" y="4406146"/>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B4BE8071-5185-4077-9858-257D48F902AC}"/>
              </a:ext>
            </a:extLst>
          </p:cNvPr>
          <p:cNvCxnSpPr>
            <a:cxnSpLocks/>
          </p:cNvCxnSpPr>
          <p:nvPr/>
        </p:nvCxnSpPr>
        <p:spPr>
          <a:xfrm>
            <a:off x="8860205" y="4954957"/>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1" name="Gerader Verbinder 30">
            <a:extLst>
              <a:ext uri="{FF2B5EF4-FFF2-40B4-BE49-F238E27FC236}">
                <a16:creationId xmlns:a16="http://schemas.microsoft.com/office/drawing/2014/main" id="{486E02DA-C273-44D9-A1FB-C47E8B2D80FD}"/>
              </a:ext>
            </a:extLst>
          </p:cNvPr>
          <p:cNvCxnSpPr>
            <a:cxnSpLocks/>
          </p:cNvCxnSpPr>
          <p:nvPr/>
        </p:nvCxnSpPr>
        <p:spPr>
          <a:xfrm>
            <a:off x="8860205" y="5466380"/>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E3D19140-F51B-4B2E-8F72-825D647C67AA}"/>
              </a:ext>
            </a:extLst>
          </p:cNvPr>
          <p:cNvCxnSpPr>
            <a:cxnSpLocks/>
          </p:cNvCxnSpPr>
          <p:nvPr/>
        </p:nvCxnSpPr>
        <p:spPr>
          <a:xfrm>
            <a:off x="8866909" y="6015943"/>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sp>
        <p:nvSpPr>
          <p:cNvPr id="33" name="Textfeld 32">
            <a:extLst>
              <a:ext uri="{FF2B5EF4-FFF2-40B4-BE49-F238E27FC236}">
                <a16:creationId xmlns:a16="http://schemas.microsoft.com/office/drawing/2014/main" id="{785DC93A-8D42-429A-91AD-B4640067860F}"/>
              </a:ext>
            </a:extLst>
          </p:cNvPr>
          <p:cNvSpPr txBox="1"/>
          <p:nvPr/>
        </p:nvSpPr>
        <p:spPr>
          <a:xfrm>
            <a:off x="6782312" y="2164115"/>
            <a:ext cx="4900380" cy="1200329"/>
          </a:xfrm>
          <a:prstGeom prst="rect">
            <a:avLst/>
          </a:prstGeom>
          <a:noFill/>
        </p:spPr>
        <p:txBody>
          <a:bodyPr wrap="none" rtlCol="0">
            <a:spAutoFit/>
          </a:bodyPr>
          <a:lstStyle/>
          <a:p>
            <a:r>
              <a:rPr lang="de-DE" dirty="0">
                <a:solidFill>
                  <a:srgbClr val="767171"/>
                </a:solidFill>
                <a:latin typeface="MetaPlus" panose="02000506050000020004" pitchFamily="2" charset="0"/>
              </a:rPr>
              <a:t>Alle Eigenschaften existieren gleichberechtigt </a:t>
            </a:r>
          </a:p>
          <a:p>
            <a:r>
              <a:rPr lang="de-DE" dirty="0">
                <a:solidFill>
                  <a:srgbClr val="767171"/>
                </a:solidFill>
                <a:latin typeface="MetaPlus" panose="02000506050000020004" pitchFamily="2" charset="0"/>
              </a:rPr>
              <a:t>nebeneinander und sind in jeweils sechs weitere </a:t>
            </a:r>
          </a:p>
          <a:p>
            <a:r>
              <a:rPr lang="de-DE" dirty="0">
                <a:solidFill>
                  <a:srgbClr val="767171"/>
                </a:solidFill>
                <a:latin typeface="MetaPlus" panose="02000506050000020004" pitchFamily="2" charset="0"/>
              </a:rPr>
              <a:t>Facetten unterteilt. Es kommt auf die jeweilige  </a:t>
            </a:r>
          </a:p>
          <a:p>
            <a:r>
              <a:rPr lang="de-DE" dirty="0">
                <a:solidFill>
                  <a:srgbClr val="767171"/>
                </a:solidFill>
                <a:latin typeface="MetaPlus" panose="02000506050000020004" pitchFamily="2" charset="0"/>
              </a:rPr>
              <a:t>Ausprägung an.</a:t>
            </a:r>
          </a:p>
        </p:txBody>
      </p:sp>
      <p:sp>
        <p:nvSpPr>
          <p:cNvPr id="34" name="Textfeld 33">
            <a:extLst>
              <a:ext uri="{FF2B5EF4-FFF2-40B4-BE49-F238E27FC236}">
                <a16:creationId xmlns:a16="http://schemas.microsoft.com/office/drawing/2014/main" id="{688829A4-5F48-41D2-9CA8-B54037F516AD}"/>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4 von 11</a:t>
            </a:r>
          </a:p>
        </p:txBody>
      </p:sp>
      <p:sp>
        <p:nvSpPr>
          <p:cNvPr id="35" name="Textfeld 34">
            <a:extLst>
              <a:ext uri="{FF2B5EF4-FFF2-40B4-BE49-F238E27FC236}">
                <a16:creationId xmlns:a16="http://schemas.microsoft.com/office/drawing/2014/main" id="{780121A3-49F5-4B85-9970-375FE193EF20}"/>
              </a:ext>
            </a:extLst>
          </p:cNvPr>
          <p:cNvSpPr txBox="1"/>
          <p:nvPr/>
        </p:nvSpPr>
        <p:spPr>
          <a:xfrm>
            <a:off x="5595477" y="6343326"/>
            <a:ext cx="1258806" cy="276999"/>
          </a:xfrm>
          <a:prstGeom prst="rect">
            <a:avLst/>
          </a:prstGeom>
          <a:noFill/>
        </p:spPr>
        <p:txBody>
          <a:bodyPr wrap="none" rtlCol="0">
            <a:spAutoFit/>
          </a:bodyPr>
          <a:lstStyle/>
          <a:p>
            <a:r>
              <a:rPr lang="de-DE" sz="1200" dirty="0">
                <a:latin typeface="MetaPlus" panose="02000506050000020004" pitchFamily="2" charset="0"/>
              </a:rPr>
              <a:t>Quelle: LINC LPP</a:t>
            </a:r>
          </a:p>
        </p:txBody>
      </p:sp>
    </p:spTree>
    <p:extLst>
      <p:ext uri="{BB962C8B-B14F-4D97-AF65-F5344CB8AC3E}">
        <p14:creationId xmlns:p14="http://schemas.microsoft.com/office/powerpoint/2010/main" val="22353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Facetten und Ausprägung</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Beispiel: introvertiert vs. extrovertiert</a:t>
            </a:r>
            <a:endParaRPr lang="de-DE" dirty="0">
              <a:solidFill>
                <a:srgbClr val="9F3A42"/>
              </a:solidFill>
              <a:latin typeface="MetaPlus" panose="02000506050000020004" pitchFamily="2" charset="0"/>
            </a:endParaRPr>
          </a:p>
        </p:txBody>
      </p:sp>
      <p:pic>
        <p:nvPicPr>
          <p:cNvPr id="23" name="Grafik 22">
            <a:extLst>
              <a:ext uri="{FF2B5EF4-FFF2-40B4-BE49-F238E27FC236}">
                <a16:creationId xmlns:a16="http://schemas.microsoft.com/office/drawing/2014/main" id="{71D71F69-E3F8-4E9D-B5A9-0252390AAD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34" name="Textfeld 33">
            <a:extLst>
              <a:ext uri="{FF2B5EF4-FFF2-40B4-BE49-F238E27FC236}">
                <a16:creationId xmlns:a16="http://schemas.microsoft.com/office/drawing/2014/main" id="{EAAE3105-8965-461C-8087-FC98B72E9CAE}"/>
              </a:ext>
            </a:extLst>
          </p:cNvPr>
          <p:cNvSpPr txBox="1"/>
          <p:nvPr/>
        </p:nvSpPr>
        <p:spPr>
          <a:xfrm>
            <a:off x="838200" y="2310724"/>
            <a:ext cx="10721205" cy="3693319"/>
          </a:xfrm>
          <a:prstGeom prst="rect">
            <a:avLst/>
          </a:prstGeom>
          <a:noFill/>
        </p:spPr>
        <p:txBody>
          <a:bodyPr wrap="none" rtlCol="0">
            <a:spAutoFit/>
          </a:bodyPr>
          <a:lstStyle/>
          <a:p>
            <a:r>
              <a:rPr lang="de-DE" b="1" dirty="0">
                <a:solidFill>
                  <a:srgbClr val="9F3A42"/>
                </a:solidFill>
                <a:latin typeface="MetaPlus" panose="02000506050000020004" pitchFamily="2" charset="0"/>
              </a:rPr>
              <a:t>Introversion</a:t>
            </a:r>
            <a:r>
              <a:rPr lang="de-DE" dirty="0">
                <a:solidFill>
                  <a:srgbClr val="9F3A42"/>
                </a:solidFill>
                <a:latin typeface="MetaPlus" panose="02000506050000020004" pitchFamily="2" charset="0"/>
              </a:rPr>
              <a:t>								</a:t>
            </a:r>
            <a:r>
              <a:rPr lang="de-DE" b="1" dirty="0">
                <a:solidFill>
                  <a:srgbClr val="9F3A42"/>
                </a:solidFill>
                <a:latin typeface="MetaPlus" panose="02000506050000020004" pitchFamily="2" charset="0"/>
              </a:rPr>
              <a:t>Extraversion</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Soziale Unabhängigkeit			     				     Soziale Offenheit</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Innenorientierung			     				     Außenorientierung</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Niedrige Dominanz			     				     Dominanz</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Gemäßigtes Aktivitätsniveau		     				     Aktivitätsniveau</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Ruheorientierung			     				     Erlebnisorientierung</a:t>
            </a:r>
          </a:p>
          <a:p>
            <a:endParaRPr lang="de-DE" dirty="0">
              <a:solidFill>
                <a:srgbClr val="9F3A42"/>
              </a:solidFill>
              <a:latin typeface="MetaPlus" panose="02000506050000020004" pitchFamily="2" charset="0"/>
            </a:endParaRPr>
          </a:p>
          <a:p>
            <a:r>
              <a:rPr lang="de-DE" dirty="0">
                <a:solidFill>
                  <a:srgbClr val="9F3A42"/>
                </a:solidFill>
                <a:latin typeface="MetaPlus" panose="02000506050000020004" pitchFamily="2" charset="0"/>
              </a:rPr>
              <a:t>     Gemäßigter Enthusiasmus		     				     Enthusiasmus</a:t>
            </a:r>
          </a:p>
        </p:txBody>
      </p:sp>
      <p:grpSp>
        <p:nvGrpSpPr>
          <p:cNvPr id="27" name="Gruppieren 26">
            <a:extLst>
              <a:ext uri="{FF2B5EF4-FFF2-40B4-BE49-F238E27FC236}">
                <a16:creationId xmlns:a16="http://schemas.microsoft.com/office/drawing/2014/main" id="{C88C8801-3968-40EB-ADE2-95372F837403}"/>
              </a:ext>
            </a:extLst>
          </p:cNvPr>
          <p:cNvGrpSpPr/>
          <p:nvPr/>
        </p:nvGrpSpPr>
        <p:grpSpPr>
          <a:xfrm>
            <a:off x="4424516" y="2914399"/>
            <a:ext cx="4188542" cy="302774"/>
            <a:chOff x="4424516" y="2914399"/>
            <a:chExt cx="4188542" cy="302774"/>
          </a:xfrm>
        </p:grpSpPr>
        <p:cxnSp>
          <p:nvCxnSpPr>
            <p:cNvPr id="35" name="Gerade Verbindung mit Pfeil 34">
              <a:extLst>
                <a:ext uri="{FF2B5EF4-FFF2-40B4-BE49-F238E27FC236}">
                  <a16:creationId xmlns:a16="http://schemas.microsoft.com/office/drawing/2014/main" id="{D369A4C5-9CEB-4AD9-9DD0-7AD6A1873D3D}"/>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Gerader Verbinder 44">
              <a:extLst>
                <a:ext uri="{FF2B5EF4-FFF2-40B4-BE49-F238E27FC236}">
                  <a16:creationId xmlns:a16="http://schemas.microsoft.com/office/drawing/2014/main" id="{037524BE-C7D2-4992-B756-82169FE24047}"/>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6" name="Gerader Verbinder 45">
              <a:extLst>
                <a:ext uri="{FF2B5EF4-FFF2-40B4-BE49-F238E27FC236}">
                  <a16:creationId xmlns:a16="http://schemas.microsoft.com/office/drawing/2014/main" id="{F5A12102-7154-4E6D-9C4D-FE1B54FAE5F1}"/>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7" name="Gerader Verbinder 46">
              <a:extLst>
                <a:ext uri="{FF2B5EF4-FFF2-40B4-BE49-F238E27FC236}">
                  <a16:creationId xmlns:a16="http://schemas.microsoft.com/office/drawing/2014/main" id="{E69528C2-048E-402F-8134-F671291D0380}"/>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8" name="Gerader Verbinder 47">
              <a:extLst>
                <a:ext uri="{FF2B5EF4-FFF2-40B4-BE49-F238E27FC236}">
                  <a16:creationId xmlns:a16="http://schemas.microsoft.com/office/drawing/2014/main" id="{1C04143F-5403-48B0-889C-607F630B69E1}"/>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9" name="Gerader Verbinder 48">
              <a:extLst>
                <a:ext uri="{FF2B5EF4-FFF2-40B4-BE49-F238E27FC236}">
                  <a16:creationId xmlns:a16="http://schemas.microsoft.com/office/drawing/2014/main" id="{0C87B768-D071-4B0C-943C-EA586803373B}"/>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0" name="Gerader Verbinder 49">
              <a:extLst>
                <a:ext uri="{FF2B5EF4-FFF2-40B4-BE49-F238E27FC236}">
                  <a16:creationId xmlns:a16="http://schemas.microsoft.com/office/drawing/2014/main" id="{14E3A1CD-AD85-495A-B9B8-3996F297CB5B}"/>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51" name="Gruppieren 50">
            <a:extLst>
              <a:ext uri="{FF2B5EF4-FFF2-40B4-BE49-F238E27FC236}">
                <a16:creationId xmlns:a16="http://schemas.microsoft.com/office/drawing/2014/main" id="{9AACF6F8-4400-400D-974E-BD4B27C77578}"/>
              </a:ext>
            </a:extLst>
          </p:cNvPr>
          <p:cNvGrpSpPr/>
          <p:nvPr/>
        </p:nvGrpSpPr>
        <p:grpSpPr>
          <a:xfrm>
            <a:off x="4424516" y="3491656"/>
            <a:ext cx="4188542" cy="302774"/>
            <a:chOff x="4424516" y="2914399"/>
            <a:chExt cx="4188542" cy="302774"/>
          </a:xfrm>
        </p:grpSpPr>
        <p:cxnSp>
          <p:nvCxnSpPr>
            <p:cNvPr id="52" name="Gerade Verbindung mit Pfeil 51">
              <a:extLst>
                <a:ext uri="{FF2B5EF4-FFF2-40B4-BE49-F238E27FC236}">
                  <a16:creationId xmlns:a16="http://schemas.microsoft.com/office/drawing/2014/main" id="{83841B78-7142-49B2-8281-865728E964A6}"/>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4" name="Gerader Verbinder 53">
              <a:extLst>
                <a:ext uri="{FF2B5EF4-FFF2-40B4-BE49-F238E27FC236}">
                  <a16:creationId xmlns:a16="http://schemas.microsoft.com/office/drawing/2014/main" id="{26802A7B-0CF1-4B89-9D8C-8050A3B1B3CD}"/>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5" name="Gerader Verbinder 54">
              <a:extLst>
                <a:ext uri="{FF2B5EF4-FFF2-40B4-BE49-F238E27FC236}">
                  <a16:creationId xmlns:a16="http://schemas.microsoft.com/office/drawing/2014/main" id="{1A2C17BF-3F0C-4095-AE4C-E73411572539}"/>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6" name="Gerader Verbinder 55">
              <a:extLst>
                <a:ext uri="{FF2B5EF4-FFF2-40B4-BE49-F238E27FC236}">
                  <a16:creationId xmlns:a16="http://schemas.microsoft.com/office/drawing/2014/main" id="{01759903-A8FC-4F6E-B6FC-06F4F1A181D9}"/>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7" name="Gerader Verbinder 56">
              <a:extLst>
                <a:ext uri="{FF2B5EF4-FFF2-40B4-BE49-F238E27FC236}">
                  <a16:creationId xmlns:a16="http://schemas.microsoft.com/office/drawing/2014/main" id="{23E174F8-4AE3-49E7-B301-E199B7C476B8}"/>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8" name="Gerader Verbinder 57">
              <a:extLst>
                <a:ext uri="{FF2B5EF4-FFF2-40B4-BE49-F238E27FC236}">
                  <a16:creationId xmlns:a16="http://schemas.microsoft.com/office/drawing/2014/main" id="{E8B83B1D-212D-4CC9-913C-662A84C3F7AC}"/>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59" name="Gerader Verbinder 58">
              <a:extLst>
                <a:ext uri="{FF2B5EF4-FFF2-40B4-BE49-F238E27FC236}">
                  <a16:creationId xmlns:a16="http://schemas.microsoft.com/office/drawing/2014/main" id="{886BEEA2-9C67-4C0F-808D-E564422C8507}"/>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60" name="Gruppieren 59">
            <a:extLst>
              <a:ext uri="{FF2B5EF4-FFF2-40B4-BE49-F238E27FC236}">
                <a16:creationId xmlns:a16="http://schemas.microsoft.com/office/drawing/2014/main" id="{E492519F-5049-498D-BB6C-6B1C13C9C723}"/>
              </a:ext>
            </a:extLst>
          </p:cNvPr>
          <p:cNvGrpSpPr/>
          <p:nvPr/>
        </p:nvGrpSpPr>
        <p:grpSpPr>
          <a:xfrm>
            <a:off x="4424516" y="4042549"/>
            <a:ext cx="4188542" cy="302774"/>
            <a:chOff x="4424516" y="2914399"/>
            <a:chExt cx="4188542" cy="302774"/>
          </a:xfrm>
        </p:grpSpPr>
        <p:cxnSp>
          <p:nvCxnSpPr>
            <p:cNvPr id="61" name="Gerade Verbindung mit Pfeil 60">
              <a:extLst>
                <a:ext uri="{FF2B5EF4-FFF2-40B4-BE49-F238E27FC236}">
                  <a16:creationId xmlns:a16="http://schemas.microsoft.com/office/drawing/2014/main" id="{026E0FD6-4074-4DF1-BCE5-3AC0668AE518}"/>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Gerader Verbinder 62">
              <a:extLst>
                <a:ext uri="{FF2B5EF4-FFF2-40B4-BE49-F238E27FC236}">
                  <a16:creationId xmlns:a16="http://schemas.microsoft.com/office/drawing/2014/main" id="{8A7E8790-C1B4-4A34-845A-20CE4F70D5A6}"/>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64" name="Gerader Verbinder 63">
              <a:extLst>
                <a:ext uri="{FF2B5EF4-FFF2-40B4-BE49-F238E27FC236}">
                  <a16:creationId xmlns:a16="http://schemas.microsoft.com/office/drawing/2014/main" id="{89121025-8B9D-4C8E-8B8D-9DC66B5BB03C}"/>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65" name="Gerader Verbinder 64">
              <a:extLst>
                <a:ext uri="{FF2B5EF4-FFF2-40B4-BE49-F238E27FC236}">
                  <a16:creationId xmlns:a16="http://schemas.microsoft.com/office/drawing/2014/main" id="{6018513A-A59B-46C8-8BD0-728AFD45773D}"/>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66" name="Gerader Verbinder 65">
              <a:extLst>
                <a:ext uri="{FF2B5EF4-FFF2-40B4-BE49-F238E27FC236}">
                  <a16:creationId xmlns:a16="http://schemas.microsoft.com/office/drawing/2014/main" id="{70179230-46DD-496E-89B8-E1C3BFB86263}"/>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67" name="Gerader Verbinder 66">
              <a:extLst>
                <a:ext uri="{FF2B5EF4-FFF2-40B4-BE49-F238E27FC236}">
                  <a16:creationId xmlns:a16="http://schemas.microsoft.com/office/drawing/2014/main" id="{A6A37419-69E8-428B-9CEA-60E216763699}"/>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68" name="Gerader Verbinder 67">
              <a:extLst>
                <a:ext uri="{FF2B5EF4-FFF2-40B4-BE49-F238E27FC236}">
                  <a16:creationId xmlns:a16="http://schemas.microsoft.com/office/drawing/2014/main" id="{9F877FD7-9702-43EC-AF78-A8D9F570FD4C}"/>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79" name="Gruppieren 78">
            <a:extLst>
              <a:ext uri="{FF2B5EF4-FFF2-40B4-BE49-F238E27FC236}">
                <a16:creationId xmlns:a16="http://schemas.microsoft.com/office/drawing/2014/main" id="{1D531CC8-FFF2-40B7-86D9-59BF26DD7AEB}"/>
              </a:ext>
            </a:extLst>
          </p:cNvPr>
          <p:cNvGrpSpPr/>
          <p:nvPr/>
        </p:nvGrpSpPr>
        <p:grpSpPr>
          <a:xfrm>
            <a:off x="4424516" y="2396456"/>
            <a:ext cx="4188542" cy="3607587"/>
            <a:chOff x="4424516" y="2914399"/>
            <a:chExt cx="4188542" cy="3607587"/>
          </a:xfrm>
        </p:grpSpPr>
        <p:cxnSp>
          <p:nvCxnSpPr>
            <p:cNvPr id="80" name="Gerade Verbindung mit Pfeil 79">
              <a:extLst>
                <a:ext uri="{FF2B5EF4-FFF2-40B4-BE49-F238E27FC236}">
                  <a16:creationId xmlns:a16="http://schemas.microsoft.com/office/drawing/2014/main" id="{FFBE60C2-1351-4C98-A368-3B894ECA74B6}"/>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Gerader Verbinder 80">
              <a:extLst>
                <a:ext uri="{FF2B5EF4-FFF2-40B4-BE49-F238E27FC236}">
                  <a16:creationId xmlns:a16="http://schemas.microsoft.com/office/drawing/2014/main" id="{9F73303E-0F43-428D-A667-DEC144BF2138}"/>
                </a:ext>
              </a:extLst>
            </p:cNvPr>
            <p:cNvCxnSpPr>
              <a:cxnSpLocks/>
            </p:cNvCxnSpPr>
            <p:nvPr/>
          </p:nvCxnSpPr>
          <p:spPr>
            <a:xfrm>
              <a:off x="6448173" y="2914399"/>
              <a:ext cx="0" cy="3607587"/>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2" name="Gerader Verbinder 81">
              <a:extLst>
                <a:ext uri="{FF2B5EF4-FFF2-40B4-BE49-F238E27FC236}">
                  <a16:creationId xmlns:a16="http://schemas.microsoft.com/office/drawing/2014/main" id="{D4C584CE-7DDF-4C76-81E8-4810B707E0A4}"/>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3" name="Gerader Verbinder 82">
              <a:extLst>
                <a:ext uri="{FF2B5EF4-FFF2-40B4-BE49-F238E27FC236}">
                  <a16:creationId xmlns:a16="http://schemas.microsoft.com/office/drawing/2014/main" id="{F02B25C2-5C8E-49EF-B7C8-D015F36159E3}"/>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4" name="Gerader Verbinder 83">
              <a:extLst>
                <a:ext uri="{FF2B5EF4-FFF2-40B4-BE49-F238E27FC236}">
                  <a16:creationId xmlns:a16="http://schemas.microsoft.com/office/drawing/2014/main" id="{97854000-EF07-4909-A51F-055B3EA626D4}"/>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5" name="Gerader Verbinder 84">
              <a:extLst>
                <a:ext uri="{FF2B5EF4-FFF2-40B4-BE49-F238E27FC236}">
                  <a16:creationId xmlns:a16="http://schemas.microsoft.com/office/drawing/2014/main" id="{C73BE0F3-29F1-43EE-95B6-BA5F5339D4D4}"/>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6" name="Gerader Verbinder 85">
              <a:extLst>
                <a:ext uri="{FF2B5EF4-FFF2-40B4-BE49-F238E27FC236}">
                  <a16:creationId xmlns:a16="http://schemas.microsoft.com/office/drawing/2014/main" id="{F601B6D0-2F7E-41C1-B32F-F90800A46B30}"/>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87" name="Gerader Verbinder 86">
              <a:extLst>
                <a:ext uri="{FF2B5EF4-FFF2-40B4-BE49-F238E27FC236}">
                  <a16:creationId xmlns:a16="http://schemas.microsoft.com/office/drawing/2014/main" id="{3763785E-8A3F-4F39-8576-0063318507C0}"/>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88" name="Gruppieren 87">
            <a:extLst>
              <a:ext uri="{FF2B5EF4-FFF2-40B4-BE49-F238E27FC236}">
                <a16:creationId xmlns:a16="http://schemas.microsoft.com/office/drawing/2014/main" id="{DFB99D02-BE44-4F65-9E68-30AAA93C98CB}"/>
              </a:ext>
            </a:extLst>
          </p:cNvPr>
          <p:cNvGrpSpPr/>
          <p:nvPr/>
        </p:nvGrpSpPr>
        <p:grpSpPr>
          <a:xfrm>
            <a:off x="4424516" y="4592935"/>
            <a:ext cx="4188542" cy="302774"/>
            <a:chOff x="4424516" y="2914399"/>
            <a:chExt cx="4188542" cy="302774"/>
          </a:xfrm>
        </p:grpSpPr>
        <p:cxnSp>
          <p:nvCxnSpPr>
            <p:cNvPr id="89" name="Gerade Verbindung mit Pfeil 88">
              <a:extLst>
                <a:ext uri="{FF2B5EF4-FFF2-40B4-BE49-F238E27FC236}">
                  <a16:creationId xmlns:a16="http://schemas.microsoft.com/office/drawing/2014/main" id="{08AE0BBC-1AC8-4E72-8204-11F438287CF7}"/>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1" name="Gerader Verbinder 90">
              <a:extLst>
                <a:ext uri="{FF2B5EF4-FFF2-40B4-BE49-F238E27FC236}">
                  <a16:creationId xmlns:a16="http://schemas.microsoft.com/office/drawing/2014/main" id="{C4EED591-CC52-41FD-9234-4B345D2816B1}"/>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92" name="Gerader Verbinder 91">
              <a:extLst>
                <a:ext uri="{FF2B5EF4-FFF2-40B4-BE49-F238E27FC236}">
                  <a16:creationId xmlns:a16="http://schemas.microsoft.com/office/drawing/2014/main" id="{5F220361-35A7-4BF3-B599-8557F6BAAE9D}"/>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93" name="Gerader Verbinder 92">
              <a:extLst>
                <a:ext uri="{FF2B5EF4-FFF2-40B4-BE49-F238E27FC236}">
                  <a16:creationId xmlns:a16="http://schemas.microsoft.com/office/drawing/2014/main" id="{35E63428-3ACE-4D67-837A-1E895B190DD7}"/>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94" name="Gerader Verbinder 93">
              <a:extLst>
                <a:ext uri="{FF2B5EF4-FFF2-40B4-BE49-F238E27FC236}">
                  <a16:creationId xmlns:a16="http://schemas.microsoft.com/office/drawing/2014/main" id="{5D4A5FB2-0556-4239-A60B-3186F99E4737}"/>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95" name="Gerader Verbinder 94">
              <a:extLst>
                <a:ext uri="{FF2B5EF4-FFF2-40B4-BE49-F238E27FC236}">
                  <a16:creationId xmlns:a16="http://schemas.microsoft.com/office/drawing/2014/main" id="{9DC3C6A1-EC7D-45E1-AEE8-296640D5F675}"/>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96" name="Gerader Verbinder 95">
              <a:extLst>
                <a:ext uri="{FF2B5EF4-FFF2-40B4-BE49-F238E27FC236}">
                  <a16:creationId xmlns:a16="http://schemas.microsoft.com/office/drawing/2014/main" id="{8E1078C4-FB07-4F84-9DD1-803F505C345B}"/>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97" name="Gruppieren 96">
            <a:extLst>
              <a:ext uri="{FF2B5EF4-FFF2-40B4-BE49-F238E27FC236}">
                <a16:creationId xmlns:a16="http://schemas.microsoft.com/office/drawing/2014/main" id="{EF035C47-382E-4B7D-8214-8D49FFF67EED}"/>
              </a:ext>
            </a:extLst>
          </p:cNvPr>
          <p:cNvGrpSpPr/>
          <p:nvPr/>
        </p:nvGrpSpPr>
        <p:grpSpPr>
          <a:xfrm>
            <a:off x="4422728" y="5145854"/>
            <a:ext cx="4188542" cy="302774"/>
            <a:chOff x="4424516" y="2914399"/>
            <a:chExt cx="4188542" cy="302774"/>
          </a:xfrm>
        </p:grpSpPr>
        <p:cxnSp>
          <p:nvCxnSpPr>
            <p:cNvPr id="98" name="Gerade Verbindung mit Pfeil 97">
              <a:extLst>
                <a:ext uri="{FF2B5EF4-FFF2-40B4-BE49-F238E27FC236}">
                  <a16:creationId xmlns:a16="http://schemas.microsoft.com/office/drawing/2014/main" id="{BCE09BF8-0E56-4B01-ADF8-0599FFF78059}"/>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0" name="Gerader Verbinder 99">
              <a:extLst>
                <a:ext uri="{FF2B5EF4-FFF2-40B4-BE49-F238E27FC236}">
                  <a16:creationId xmlns:a16="http://schemas.microsoft.com/office/drawing/2014/main" id="{71C04BD4-3160-4369-9BEC-0F3BD09DC3B0}"/>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1" name="Gerader Verbinder 100">
              <a:extLst>
                <a:ext uri="{FF2B5EF4-FFF2-40B4-BE49-F238E27FC236}">
                  <a16:creationId xmlns:a16="http://schemas.microsoft.com/office/drawing/2014/main" id="{634CA530-B8AC-430A-BADC-AE400E026B3D}"/>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2" name="Gerader Verbinder 101">
              <a:extLst>
                <a:ext uri="{FF2B5EF4-FFF2-40B4-BE49-F238E27FC236}">
                  <a16:creationId xmlns:a16="http://schemas.microsoft.com/office/drawing/2014/main" id="{77441C45-3155-44AE-9625-86876D0187D2}"/>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3" name="Gerader Verbinder 102">
              <a:extLst>
                <a:ext uri="{FF2B5EF4-FFF2-40B4-BE49-F238E27FC236}">
                  <a16:creationId xmlns:a16="http://schemas.microsoft.com/office/drawing/2014/main" id="{82252714-2E3D-4960-B045-D85FB1FAFF53}"/>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4" name="Gerader Verbinder 103">
              <a:extLst>
                <a:ext uri="{FF2B5EF4-FFF2-40B4-BE49-F238E27FC236}">
                  <a16:creationId xmlns:a16="http://schemas.microsoft.com/office/drawing/2014/main" id="{C6D76C26-C623-41A7-9B95-54953D1EE0F5}"/>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5" name="Gerader Verbinder 104">
              <a:extLst>
                <a:ext uri="{FF2B5EF4-FFF2-40B4-BE49-F238E27FC236}">
                  <a16:creationId xmlns:a16="http://schemas.microsoft.com/office/drawing/2014/main" id="{B188FE66-70EB-478E-BD6D-EB5D2B4489BA}"/>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grpSp>
        <p:nvGrpSpPr>
          <p:cNvPr id="106" name="Gruppieren 105">
            <a:extLst>
              <a:ext uri="{FF2B5EF4-FFF2-40B4-BE49-F238E27FC236}">
                <a16:creationId xmlns:a16="http://schemas.microsoft.com/office/drawing/2014/main" id="{C9DA7F1B-B8D2-4E24-A3FE-823CBEE110A6}"/>
              </a:ext>
            </a:extLst>
          </p:cNvPr>
          <p:cNvGrpSpPr/>
          <p:nvPr/>
        </p:nvGrpSpPr>
        <p:grpSpPr>
          <a:xfrm>
            <a:off x="4422728" y="5671901"/>
            <a:ext cx="4188542" cy="302774"/>
            <a:chOff x="4424516" y="2914399"/>
            <a:chExt cx="4188542" cy="302774"/>
          </a:xfrm>
        </p:grpSpPr>
        <p:cxnSp>
          <p:nvCxnSpPr>
            <p:cNvPr id="107" name="Gerade Verbindung mit Pfeil 106">
              <a:extLst>
                <a:ext uri="{FF2B5EF4-FFF2-40B4-BE49-F238E27FC236}">
                  <a16:creationId xmlns:a16="http://schemas.microsoft.com/office/drawing/2014/main" id="{68D60D3E-8B2E-4C12-B1BC-5892DF5D8994}"/>
                </a:ext>
              </a:extLst>
            </p:cNvPr>
            <p:cNvCxnSpPr>
              <a:cxnSpLocks/>
            </p:cNvCxnSpPr>
            <p:nvPr/>
          </p:nvCxnSpPr>
          <p:spPr>
            <a:xfrm>
              <a:off x="4424516" y="3041447"/>
              <a:ext cx="4188542" cy="0"/>
            </a:xfrm>
            <a:prstGeom prst="straightConnector1">
              <a:avLst/>
            </a:prstGeom>
            <a:ln>
              <a:solidFill>
                <a:srgbClr val="76717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9" name="Gerader Verbinder 108">
              <a:extLst>
                <a:ext uri="{FF2B5EF4-FFF2-40B4-BE49-F238E27FC236}">
                  <a16:creationId xmlns:a16="http://schemas.microsoft.com/office/drawing/2014/main" id="{ADE8A6EF-BC01-4855-85B7-7677FE65021B}"/>
                </a:ext>
              </a:extLst>
            </p:cNvPr>
            <p:cNvCxnSpPr>
              <a:cxnSpLocks/>
            </p:cNvCxnSpPr>
            <p:nvPr/>
          </p:nvCxnSpPr>
          <p:spPr>
            <a:xfrm>
              <a:off x="7544470"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10" name="Gerader Verbinder 109">
              <a:extLst>
                <a:ext uri="{FF2B5EF4-FFF2-40B4-BE49-F238E27FC236}">
                  <a16:creationId xmlns:a16="http://schemas.microsoft.com/office/drawing/2014/main" id="{69FE464F-C500-4133-B4A0-5860C6565E53}"/>
                </a:ext>
              </a:extLst>
            </p:cNvPr>
            <p:cNvCxnSpPr>
              <a:cxnSpLocks/>
            </p:cNvCxnSpPr>
            <p:nvPr/>
          </p:nvCxnSpPr>
          <p:spPr>
            <a:xfrm>
              <a:off x="8055747"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11" name="Gerader Verbinder 110">
              <a:extLst>
                <a:ext uri="{FF2B5EF4-FFF2-40B4-BE49-F238E27FC236}">
                  <a16:creationId xmlns:a16="http://schemas.microsoft.com/office/drawing/2014/main" id="{401A07BB-73CC-4295-B66F-B7CB1AADF662}"/>
                </a:ext>
              </a:extLst>
            </p:cNvPr>
            <p:cNvCxnSpPr>
              <a:cxnSpLocks/>
            </p:cNvCxnSpPr>
            <p:nvPr/>
          </p:nvCxnSpPr>
          <p:spPr>
            <a:xfrm>
              <a:off x="6977178"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12" name="Gerader Verbinder 111">
              <a:extLst>
                <a:ext uri="{FF2B5EF4-FFF2-40B4-BE49-F238E27FC236}">
                  <a16:creationId xmlns:a16="http://schemas.microsoft.com/office/drawing/2014/main" id="{46219ACC-5DE0-423F-8E35-FEDFA8F56659}"/>
                </a:ext>
              </a:extLst>
            </p:cNvPr>
            <p:cNvCxnSpPr>
              <a:cxnSpLocks/>
            </p:cNvCxnSpPr>
            <p:nvPr/>
          </p:nvCxnSpPr>
          <p:spPr>
            <a:xfrm>
              <a:off x="5915592"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13" name="Gerader Verbinder 112">
              <a:extLst>
                <a:ext uri="{FF2B5EF4-FFF2-40B4-BE49-F238E27FC236}">
                  <a16:creationId xmlns:a16="http://schemas.microsoft.com/office/drawing/2014/main" id="{B7BD14C2-CE4F-493B-A168-2AE9DCD88110}"/>
                </a:ext>
              </a:extLst>
            </p:cNvPr>
            <p:cNvCxnSpPr>
              <a:cxnSpLocks/>
            </p:cNvCxnSpPr>
            <p:nvPr/>
          </p:nvCxnSpPr>
          <p:spPr>
            <a:xfrm>
              <a:off x="4934005" y="2916424"/>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14" name="Gerader Verbinder 113">
              <a:extLst>
                <a:ext uri="{FF2B5EF4-FFF2-40B4-BE49-F238E27FC236}">
                  <a16:creationId xmlns:a16="http://schemas.microsoft.com/office/drawing/2014/main" id="{F55516FC-8ADF-4BB4-BCE4-339D8E714D05}"/>
                </a:ext>
              </a:extLst>
            </p:cNvPr>
            <p:cNvCxnSpPr>
              <a:cxnSpLocks/>
            </p:cNvCxnSpPr>
            <p:nvPr/>
          </p:nvCxnSpPr>
          <p:spPr>
            <a:xfrm>
              <a:off x="5430535" y="2914399"/>
              <a:ext cx="0" cy="30074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grpSp>
      <p:sp>
        <p:nvSpPr>
          <p:cNvPr id="115" name="Textfeld 114">
            <a:extLst>
              <a:ext uri="{FF2B5EF4-FFF2-40B4-BE49-F238E27FC236}">
                <a16:creationId xmlns:a16="http://schemas.microsoft.com/office/drawing/2014/main" id="{CD7A442D-AD28-4E2E-9B97-185F9AE27583}"/>
              </a:ext>
            </a:extLst>
          </p:cNvPr>
          <p:cNvSpPr txBox="1"/>
          <p:nvPr/>
        </p:nvSpPr>
        <p:spPr>
          <a:xfrm>
            <a:off x="4791140" y="1966625"/>
            <a:ext cx="3453189" cy="369332"/>
          </a:xfrm>
          <a:prstGeom prst="rect">
            <a:avLst/>
          </a:prstGeom>
          <a:noFill/>
        </p:spPr>
        <p:txBody>
          <a:bodyPr wrap="none" rtlCol="0">
            <a:spAutoFit/>
          </a:bodyPr>
          <a:lstStyle/>
          <a:p>
            <a:r>
              <a:rPr lang="de-DE" dirty="0">
                <a:solidFill>
                  <a:srgbClr val="9F3A42"/>
                </a:solidFill>
                <a:latin typeface="MetaPlus" panose="02000506050000020004" pitchFamily="2" charset="0"/>
              </a:rPr>
              <a:t>3       2        1        0        1         2        3</a:t>
            </a:r>
          </a:p>
        </p:txBody>
      </p:sp>
      <p:cxnSp>
        <p:nvCxnSpPr>
          <p:cNvPr id="117" name="Gerader Verbinder 116">
            <a:extLst>
              <a:ext uri="{FF2B5EF4-FFF2-40B4-BE49-F238E27FC236}">
                <a16:creationId xmlns:a16="http://schemas.microsoft.com/office/drawing/2014/main" id="{4272694B-F0EB-4A50-AB69-AA6144125CD9}"/>
              </a:ext>
            </a:extLst>
          </p:cNvPr>
          <p:cNvCxnSpPr>
            <a:cxnSpLocks/>
          </p:cNvCxnSpPr>
          <p:nvPr/>
        </p:nvCxnSpPr>
        <p:spPr>
          <a:xfrm>
            <a:off x="5426586" y="2523504"/>
            <a:ext cx="2116096"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1" name="Gerader Verbinder 120">
            <a:extLst>
              <a:ext uri="{FF2B5EF4-FFF2-40B4-BE49-F238E27FC236}">
                <a16:creationId xmlns:a16="http://schemas.microsoft.com/office/drawing/2014/main" id="{0EDDA5EA-8119-4ECE-9A7D-96FC6C87655D}"/>
              </a:ext>
            </a:extLst>
          </p:cNvPr>
          <p:cNvCxnSpPr>
            <a:cxnSpLocks/>
          </p:cNvCxnSpPr>
          <p:nvPr/>
        </p:nvCxnSpPr>
        <p:spPr>
          <a:xfrm>
            <a:off x="4932217" y="3041447"/>
            <a:ext cx="2043173"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2" name="Gerader Verbinder 121">
            <a:extLst>
              <a:ext uri="{FF2B5EF4-FFF2-40B4-BE49-F238E27FC236}">
                <a16:creationId xmlns:a16="http://schemas.microsoft.com/office/drawing/2014/main" id="{9938041E-F9AF-4F87-A721-1D59C99EA6DC}"/>
              </a:ext>
            </a:extLst>
          </p:cNvPr>
          <p:cNvCxnSpPr>
            <a:cxnSpLocks/>
          </p:cNvCxnSpPr>
          <p:nvPr/>
        </p:nvCxnSpPr>
        <p:spPr>
          <a:xfrm>
            <a:off x="5913804" y="3620234"/>
            <a:ext cx="2140155"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3" name="Gerader Verbinder 122">
            <a:extLst>
              <a:ext uri="{FF2B5EF4-FFF2-40B4-BE49-F238E27FC236}">
                <a16:creationId xmlns:a16="http://schemas.microsoft.com/office/drawing/2014/main" id="{3B36AC70-3E3B-4783-99F8-6BE6AA67E5A3}"/>
              </a:ext>
            </a:extLst>
          </p:cNvPr>
          <p:cNvCxnSpPr>
            <a:cxnSpLocks/>
          </p:cNvCxnSpPr>
          <p:nvPr/>
        </p:nvCxnSpPr>
        <p:spPr>
          <a:xfrm>
            <a:off x="5428747" y="4169597"/>
            <a:ext cx="2113935"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4" name="Gerader Verbinder 123">
            <a:extLst>
              <a:ext uri="{FF2B5EF4-FFF2-40B4-BE49-F238E27FC236}">
                <a16:creationId xmlns:a16="http://schemas.microsoft.com/office/drawing/2014/main" id="{72540709-A901-498F-8DB8-0E7496B91734}"/>
              </a:ext>
            </a:extLst>
          </p:cNvPr>
          <p:cNvCxnSpPr>
            <a:cxnSpLocks/>
          </p:cNvCxnSpPr>
          <p:nvPr/>
        </p:nvCxnSpPr>
        <p:spPr>
          <a:xfrm>
            <a:off x="4932217" y="4721513"/>
            <a:ext cx="2043173"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5" name="Gerader Verbinder 124">
            <a:extLst>
              <a:ext uri="{FF2B5EF4-FFF2-40B4-BE49-F238E27FC236}">
                <a16:creationId xmlns:a16="http://schemas.microsoft.com/office/drawing/2014/main" id="{86B5B7F6-3B63-4CBF-8EB9-9620926912A3}"/>
              </a:ext>
            </a:extLst>
          </p:cNvPr>
          <p:cNvCxnSpPr>
            <a:cxnSpLocks/>
          </p:cNvCxnSpPr>
          <p:nvPr/>
        </p:nvCxnSpPr>
        <p:spPr>
          <a:xfrm>
            <a:off x="5913804" y="5272902"/>
            <a:ext cx="2140155"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cxnSp>
        <p:nvCxnSpPr>
          <p:cNvPr id="126" name="Gerader Verbinder 125">
            <a:extLst>
              <a:ext uri="{FF2B5EF4-FFF2-40B4-BE49-F238E27FC236}">
                <a16:creationId xmlns:a16="http://schemas.microsoft.com/office/drawing/2014/main" id="{46F424A4-4812-49B7-8C16-6ED9AAF9EADB}"/>
              </a:ext>
            </a:extLst>
          </p:cNvPr>
          <p:cNvCxnSpPr>
            <a:cxnSpLocks/>
          </p:cNvCxnSpPr>
          <p:nvPr/>
        </p:nvCxnSpPr>
        <p:spPr>
          <a:xfrm>
            <a:off x="4932217" y="5798949"/>
            <a:ext cx="2043173" cy="0"/>
          </a:xfrm>
          <a:prstGeom prst="line">
            <a:avLst/>
          </a:prstGeom>
          <a:ln w="76200">
            <a:solidFill>
              <a:srgbClr val="9F3A42"/>
            </a:solidFill>
          </a:ln>
        </p:spPr>
        <p:style>
          <a:lnRef idx="1">
            <a:schemeClr val="accent1"/>
          </a:lnRef>
          <a:fillRef idx="0">
            <a:schemeClr val="accent1"/>
          </a:fillRef>
          <a:effectRef idx="0">
            <a:schemeClr val="accent1"/>
          </a:effectRef>
          <a:fontRef idx="minor">
            <a:schemeClr val="tx1"/>
          </a:fontRef>
        </p:style>
      </p:cxnSp>
      <p:sp>
        <p:nvSpPr>
          <p:cNvPr id="132" name="Textfeld 131">
            <a:extLst>
              <a:ext uri="{FF2B5EF4-FFF2-40B4-BE49-F238E27FC236}">
                <a16:creationId xmlns:a16="http://schemas.microsoft.com/office/drawing/2014/main" id="{81C5AB3D-2E9F-43FF-BA0B-BA1367DE5B66}"/>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5 von 11</a:t>
            </a:r>
          </a:p>
        </p:txBody>
      </p:sp>
    </p:spTree>
    <p:extLst>
      <p:ext uri="{BB962C8B-B14F-4D97-AF65-F5344CB8AC3E}">
        <p14:creationId xmlns:p14="http://schemas.microsoft.com/office/powerpoint/2010/main" val="3841556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Charakter im Detail</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Präferenzen und Denkanstöße</a:t>
            </a:r>
          </a:p>
        </p:txBody>
      </p:sp>
      <p:sp>
        <p:nvSpPr>
          <p:cNvPr id="2" name="Inhaltsplatzhalter 1">
            <a:extLst>
              <a:ext uri="{FF2B5EF4-FFF2-40B4-BE49-F238E27FC236}">
                <a16:creationId xmlns:a16="http://schemas.microsoft.com/office/drawing/2014/main" id="{0410A29B-D37F-425A-AF87-AA9578450DF8}"/>
              </a:ext>
            </a:extLst>
          </p:cNvPr>
          <p:cNvSpPr>
            <a:spLocks noGrp="1"/>
          </p:cNvSpPr>
          <p:nvPr>
            <p:ph sz="half" idx="1"/>
          </p:nvPr>
        </p:nvSpPr>
        <p:spPr>
          <a:xfrm>
            <a:off x="838200" y="1982690"/>
            <a:ext cx="5181600" cy="4351338"/>
          </a:xfrm>
        </p:spPr>
        <p:txBody>
          <a:bodyPr>
            <a:normAutofit fontScale="92500"/>
          </a:bodyPr>
          <a:lstStyle/>
          <a:p>
            <a:pPr marL="0" indent="0">
              <a:buNone/>
            </a:pPr>
            <a:r>
              <a:rPr lang="de-DE" sz="1900" dirty="0">
                <a:solidFill>
                  <a:srgbClr val="9F3A42"/>
                </a:solidFill>
              </a:rPr>
              <a:t>Soziale Unabhängigkeit in der Kommunikation</a:t>
            </a:r>
          </a:p>
          <a:p>
            <a:pPr marL="0" indent="0">
              <a:buNone/>
            </a:pPr>
            <a:r>
              <a:rPr lang="de-DE" sz="1800" dirty="0">
                <a:solidFill>
                  <a:srgbClr val="767171"/>
                </a:solidFill>
              </a:rPr>
              <a:t>Small Talk ist für Dich eher lästige Pflicht als eine Freude. Allerdings kann Small Talk Türen öffnen, daher könnte es sinnvoll sein, sich etwas mehr darauf einzulassen.</a:t>
            </a:r>
          </a:p>
          <a:p>
            <a:pPr marL="0" indent="0">
              <a:buNone/>
            </a:pPr>
            <a:r>
              <a:rPr lang="de-DE" sz="1900" dirty="0">
                <a:solidFill>
                  <a:srgbClr val="9F3A42"/>
                </a:solidFill>
              </a:rPr>
              <a:t>Soziale Unabhängigkeit beim Arbeitsstil</a:t>
            </a:r>
          </a:p>
          <a:p>
            <a:pPr marL="0" indent="0">
              <a:buNone/>
            </a:pPr>
            <a:r>
              <a:rPr lang="de-DE" sz="1800" dirty="0">
                <a:solidFill>
                  <a:srgbClr val="767171"/>
                </a:solidFill>
              </a:rPr>
              <a:t>Achte darauf, mit Deinen Kollegen oder Teammitgliedern ausreichend zu kommunizieren, denn Kommunikation ist grundsätzlich der Schlüssel zum Erfolg jeder sozialen Aktivität.</a:t>
            </a:r>
          </a:p>
          <a:p>
            <a:pPr marL="0" indent="0">
              <a:buNone/>
            </a:pPr>
            <a:r>
              <a:rPr lang="de-DE" sz="1900" dirty="0">
                <a:solidFill>
                  <a:srgbClr val="9F3A42"/>
                </a:solidFill>
              </a:rPr>
              <a:t>Soziale Unabhängigkeit in der Führung</a:t>
            </a:r>
          </a:p>
          <a:p>
            <a:pPr marL="0" indent="0">
              <a:buNone/>
            </a:pPr>
            <a:r>
              <a:rPr lang="de-DE" sz="1800" dirty="0">
                <a:solidFill>
                  <a:srgbClr val="767171"/>
                </a:solidFill>
              </a:rPr>
              <a:t>Du kommst sehr gut mit einer gewissen professionellen Distanz zwischen Vorgesetzten und Geführten zurecht. Aus Deiner Sicht ist es nicht notwendig, als Führungskraft unbedingt ein enges persönliches Verhältnis zu den Mitarbeitern aufbauen zu müssen. </a:t>
            </a:r>
          </a:p>
        </p:txBody>
      </p:sp>
      <p:pic>
        <p:nvPicPr>
          <p:cNvPr id="12" name="Grafik 11">
            <a:extLst>
              <a:ext uri="{FF2B5EF4-FFF2-40B4-BE49-F238E27FC236}">
                <a16:creationId xmlns:a16="http://schemas.microsoft.com/office/drawing/2014/main" id="{2B785712-A274-40F9-8C6A-64E4BFF7D7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13" name="Inhaltsplatzhalter 1">
            <a:extLst>
              <a:ext uri="{FF2B5EF4-FFF2-40B4-BE49-F238E27FC236}">
                <a16:creationId xmlns:a16="http://schemas.microsoft.com/office/drawing/2014/main" id="{179A5A97-EB2A-4299-A936-0BAB38A9DDEE}"/>
              </a:ext>
            </a:extLst>
          </p:cNvPr>
          <p:cNvSpPr txBox="1">
            <a:spLocks/>
          </p:cNvSpPr>
          <p:nvPr/>
        </p:nvSpPr>
        <p:spPr>
          <a:xfrm>
            <a:off x="6427838" y="1981714"/>
            <a:ext cx="513165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1800" dirty="0">
                <a:solidFill>
                  <a:srgbClr val="9F3A42"/>
                </a:solidFill>
              </a:rPr>
              <a:t>Soziale Unabhängigkeit in der Fremdwahrnehmung</a:t>
            </a:r>
          </a:p>
          <a:p>
            <a:pPr marL="0" indent="0">
              <a:buFont typeface="Arial" panose="020B0604020202020204" pitchFamily="34" charset="0"/>
              <a:buNone/>
            </a:pPr>
            <a:r>
              <a:rPr lang="de-DE" sz="1700" dirty="0">
                <a:solidFill>
                  <a:srgbClr val="767171"/>
                </a:solidFill>
              </a:rPr>
              <a:t>Anderen wird schnell deutlich, dass Du niemandem blind vertraust, den Du nicht gut genug kennst. Dies kann Dir als gesundes Urteilsvermögen ausgelegt werden.</a:t>
            </a:r>
          </a:p>
          <a:p>
            <a:pPr marL="0" indent="0">
              <a:buFont typeface="Arial" panose="020B0604020202020204" pitchFamily="34" charset="0"/>
              <a:buNone/>
            </a:pPr>
            <a:r>
              <a:rPr lang="de-DE" sz="1700" dirty="0">
                <a:solidFill>
                  <a:srgbClr val="767171"/>
                </a:solidFill>
              </a:rPr>
              <a:t>Andere nehmen Deine Art zu Kommunizieren als authentisch und echt wahr, was Dir in vielen Situationen sehr viel mehr weiterhilft, als durchschaubare Komplimente oder Manipulationsversuche.</a:t>
            </a:r>
          </a:p>
          <a:p>
            <a:pPr marL="0" indent="0">
              <a:buFont typeface="Arial" panose="020B0604020202020204" pitchFamily="34" charset="0"/>
              <a:buNone/>
            </a:pPr>
            <a:r>
              <a:rPr lang="de-DE" sz="1700" dirty="0">
                <a:solidFill>
                  <a:srgbClr val="767171"/>
                </a:solidFill>
              </a:rPr>
              <a:t>Du könntest auf Andere zunächst reserviert oder verschlossen wirken.</a:t>
            </a:r>
          </a:p>
        </p:txBody>
      </p:sp>
      <p:sp>
        <p:nvSpPr>
          <p:cNvPr id="14" name="Textfeld 13">
            <a:extLst>
              <a:ext uri="{FF2B5EF4-FFF2-40B4-BE49-F238E27FC236}">
                <a16:creationId xmlns:a16="http://schemas.microsoft.com/office/drawing/2014/main" id="{7EE72832-C157-4D14-A354-D2096D962359}"/>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6 von 11</a:t>
            </a:r>
          </a:p>
        </p:txBody>
      </p:sp>
    </p:spTree>
    <p:extLst>
      <p:ext uri="{BB962C8B-B14F-4D97-AF65-F5344CB8AC3E}">
        <p14:creationId xmlns:p14="http://schemas.microsoft.com/office/powerpoint/2010/main" val="628607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Grafik 71">
            <a:extLst>
              <a:ext uri="{FF2B5EF4-FFF2-40B4-BE49-F238E27FC236}">
                <a16:creationId xmlns:a16="http://schemas.microsoft.com/office/drawing/2014/main" id="{0B635027-8229-4034-AB39-B1C0A41EAF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Motive</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Modell von David McClelland</a:t>
            </a:r>
            <a:endParaRPr lang="de-DE" dirty="0">
              <a:solidFill>
                <a:srgbClr val="9F3A42"/>
              </a:solidFill>
              <a:latin typeface="MetaPlus" panose="02000506050000020004" pitchFamily="2" charset="0"/>
            </a:endParaRPr>
          </a:p>
        </p:txBody>
      </p:sp>
      <p:sp>
        <p:nvSpPr>
          <p:cNvPr id="13" name="Inhaltsplatzhalter 12">
            <a:extLst>
              <a:ext uri="{FF2B5EF4-FFF2-40B4-BE49-F238E27FC236}">
                <a16:creationId xmlns:a16="http://schemas.microsoft.com/office/drawing/2014/main" id="{C1B3E170-E57E-4E92-B816-1080FB14F1AF}"/>
              </a:ext>
            </a:extLst>
          </p:cNvPr>
          <p:cNvSpPr>
            <a:spLocks noGrp="1"/>
          </p:cNvSpPr>
          <p:nvPr>
            <p:ph sz="half" idx="2"/>
          </p:nvPr>
        </p:nvSpPr>
        <p:spPr>
          <a:xfrm>
            <a:off x="6480496" y="2693072"/>
            <a:ext cx="5302045" cy="3190692"/>
          </a:xfrm>
        </p:spPr>
        <p:txBody>
          <a:bodyPr>
            <a:normAutofit/>
          </a:bodyPr>
          <a:lstStyle/>
          <a:p>
            <a:pPr marL="0" indent="0">
              <a:buNone/>
            </a:pPr>
            <a:r>
              <a:rPr lang="de-DE" dirty="0">
                <a:solidFill>
                  <a:srgbClr val="767171"/>
                </a:solidFill>
                <a:latin typeface="MetaPlus" panose="02000506050000020004" pitchFamily="2" charset="0"/>
              </a:rPr>
              <a:t>Jeder Mensch verfügt über alle neun Motive. Diese sind aber bei jedem unterschiedlich stark ausgeprägt. Einige der Motive steuern Dein Verhalten stärker als andere. Daher ist es wichtig, die persönliche Struktur der neun grundlegenden Motive zu kennen.</a:t>
            </a:r>
          </a:p>
        </p:txBody>
      </p:sp>
      <p:sp>
        <p:nvSpPr>
          <p:cNvPr id="16" name="Ellipse 15">
            <a:extLst>
              <a:ext uri="{FF2B5EF4-FFF2-40B4-BE49-F238E27FC236}">
                <a16:creationId xmlns:a16="http://schemas.microsoft.com/office/drawing/2014/main" id="{61D90219-CC3A-41B5-9C10-694429B1AC06}"/>
              </a:ext>
            </a:extLst>
          </p:cNvPr>
          <p:cNvSpPr/>
          <p:nvPr/>
        </p:nvSpPr>
        <p:spPr>
          <a:xfrm>
            <a:off x="983217" y="1887328"/>
            <a:ext cx="4922690" cy="4802187"/>
          </a:xfrm>
          <a:prstGeom prst="ellipse">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r Verbinder 21">
            <a:extLst>
              <a:ext uri="{FF2B5EF4-FFF2-40B4-BE49-F238E27FC236}">
                <a16:creationId xmlns:a16="http://schemas.microsoft.com/office/drawing/2014/main" id="{27DD588D-3CE0-4E0A-B5A7-12FD5E61349C}"/>
              </a:ext>
            </a:extLst>
          </p:cNvPr>
          <p:cNvCxnSpPr>
            <a:cxnSpLocks/>
          </p:cNvCxnSpPr>
          <p:nvPr/>
        </p:nvCxnSpPr>
        <p:spPr>
          <a:xfrm>
            <a:off x="1935310" y="2406987"/>
            <a:ext cx="1524000" cy="1923334"/>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73EA35DF-8FC0-41AD-8033-10DB3255A324}"/>
              </a:ext>
            </a:extLst>
          </p:cNvPr>
          <p:cNvCxnSpPr>
            <a:cxnSpLocks/>
          </p:cNvCxnSpPr>
          <p:nvPr/>
        </p:nvCxnSpPr>
        <p:spPr>
          <a:xfrm flipH="1" flipV="1">
            <a:off x="1066795" y="3625639"/>
            <a:ext cx="2374487" cy="66278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94ABC818-498D-4B8D-A1A4-B4FE09736364}"/>
              </a:ext>
            </a:extLst>
          </p:cNvPr>
          <p:cNvCxnSpPr>
            <a:cxnSpLocks/>
          </p:cNvCxnSpPr>
          <p:nvPr/>
        </p:nvCxnSpPr>
        <p:spPr>
          <a:xfrm flipH="1">
            <a:off x="893090" y="4288419"/>
            <a:ext cx="2544913" cy="1106655"/>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AF9852F4-C2A9-49E6-90CB-2534B89E2127}"/>
              </a:ext>
            </a:extLst>
          </p:cNvPr>
          <p:cNvCxnSpPr>
            <a:cxnSpLocks/>
          </p:cNvCxnSpPr>
          <p:nvPr/>
        </p:nvCxnSpPr>
        <p:spPr>
          <a:xfrm flipH="1">
            <a:off x="2520330" y="4288421"/>
            <a:ext cx="917673" cy="222052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FAA4AC81-7971-4CF2-9184-01DF0B9743EF}"/>
              </a:ext>
            </a:extLst>
          </p:cNvPr>
          <p:cNvCxnSpPr>
            <a:cxnSpLocks/>
          </p:cNvCxnSpPr>
          <p:nvPr/>
        </p:nvCxnSpPr>
        <p:spPr>
          <a:xfrm>
            <a:off x="3438003" y="4288421"/>
            <a:ext cx="1063527" cy="215170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4" name="Gerader Verbinder 33">
            <a:extLst>
              <a:ext uri="{FF2B5EF4-FFF2-40B4-BE49-F238E27FC236}">
                <a16:creationId xmlns:a16="http://schemas.microsoft.com/office/drawing/2014/main" id="{73EC5E7D-7B65-4A7F-B35A-A948E521161C}"/>
              </a:ext>
            </a:extLst>
          </p:cNvPr>
          <p:cNvCxnSpPr>
            <a:cxnSpLocks/>
          </p:cNvCxnSpPr>
          <p:nvPr/>
        </p:nvCxnSpPr>
        <p:spPr>
          <a:xfrm>
            <a:off x="3444562" y="4288420"/>
            <a:ext cx="2572772" cy="118814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C6E00FAF-74CE-4CE5-99C9-5BBED5DEED68}"/>
              </a:ext>
            </a:extLst>
          </p:cNvPr>
          <p:cNvCxnSpPr>
            <a:cxnSpLocks/>
          </p:cNvCxnSpPr>
          <p:nvPr/>
        </p:nvCxnSpPr>
        <p:spPr>
          <a:xfrm flipV="1">
            <a:off x="3438003" y="3726860"/>
            <a:ext cx="2425290" cy="561558"/>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8" name="Gerader Verbinder 37">
            <a:extLst>
              <a:ext uri="{FF2B5EF4-FFF2-40B4-BE49-F238E27FC236}">
                <a16:creationId xmlns:a16="http://schemas.microsoft.com/office/drawing/2014/main" id="{3856BEA3-83F5-47FA-9FB6-930288E5B275}"/>
              </a:ext>
            </a:extLst>
          </p:cNvPr>
          <p:cNvCxnSpPr>
            <a:cxnSpLocks/>
          </p:cNvCxnSpPr>
          <p:nvPr/>
        </p:nvCxnSpPr>
        <p:spPr>
          <a:xfrm flipV="1">
            <a:off x="3444562" y="2448888"/>
            <a:ext cx="1561693" cy="1839532"/>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3" name="Gerader Verbinder 42">
            <a:extLst>
              <a:ext uri="{FF2B5EF4-FFF2-40B4-BE49-F238E27FC236}">
                <a16:creationId xmlns:a16="http://schemas.microsoft.com/office/drawing/2014/main" id="{54DFF192-E709-4AFD-A586-533734BAF29A}"/>
              </a:ext>
            </a:extLst>
          </p:cNvPr>
          <p:cNvCxnSpPr>
            <a:cxnSpLocks/>
          </p:cNvCxnSpPr>
          <p:nvPr/>
        </p:nvCxnSpPr>
        <p:spPr>
          <a:xfrm flipH="1">
            <a:off x="3438004" y="1634723"/>
            <a:ext cx="20582" cy="2653697"/>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sp>
        <p:nvSpPr>
          <p:cNvPr id="61" name="Textfeld 60">
            <a:extLst>
              <a:ext uri="{FF2B5EF4-FFF2-40B4-BE49-F238E27FC236}">
                <a16:creationId xmlns:a16="http://schemas.microsoft.com/office/drawing/2014/main" id="{900CF994-FC32-4029-969B-9B71647D40F4}"/>
              </a:ext>
            </a:extLst>
          </p:cNvPr>
          <p:cNvSpPr txBox="1"/>
          <p:nvPr/>
        </p:nvSpPr>
        <p:spPr>
          <a:xfrm rot="1991105">
            <a:off x="1370023" y="3267440"/>
            <a:ext cx="1718740" cy="369332"/>
          </a:xfrm>
          <a:prstGeom prst="rect">
            <a:avLst/>
          </a:prstGeom>
          <a:noFill/>
        </p:spPr>
        <p:txBody>
          <a:bodyPr wrap="none" rtlCol="0">
            <a:spAutoFit/>
          </a:bodyPr>
          <a:lstStyle/>
          <a:p>
            <a:r>
              <a:rPr lang="de-DE" dirty="0">
                <a:solidFill>
                  <a:srgbClr val="9F3A42"/>
                </a:solidFill>
                <a:latin typeface="MetaPlus" panose="02000506050000020004" pitchFamily="2" charset="0"/>
              </a:rPr>
              <a:t>Unabhängigkeit</a:t>
            </a:r>
          </a:p>
        </p:txBody>
      </p:sp>
      <p:sp>
        <p:nvSpPr>
          <p:cNvPr id="63" name="Textfeld 62">
            <a:extLst>
              <a:ext uri="{FF2B5EF4-FFF2-40B4-BE49-F238E27FC236}">
                <a16:creationId xmlns:a16="http://schemas.microsoft.com/office/drawing/2014/main" id="{2BC7AF36-A117-41CD-9721-E4F1243F6DF8}"/>
              </a:ext>
            </a:extLst>
          </p:cNvPr>
          <p:cNvSpPr txBox="1"/>
          <p:nvPr/>
        </p:nvSpPr>
        <p:spPr>
          <a:xfrm rot="21122077">
            <a:off x="1145831" y="4312559"/>
            <a:ext cx="942887" cy="369332"/>
          </a:xfrm>
          <a:prstGeom prst="rect">
            <a:avLst/>
          </a:prstGeom>
          <a:noFill/>
        </p:spPr>
        <p:txBody>
          <a:bodyPr wrap="none" rtlCol="0">
            <a:spAutoFit/>
          </a:bodyPr>
          <a:lstStyle/>
          <a:p>
            <a:r>
              <a:rPr lang="de-DE" dirty="0">
                <a:solidFill>
                  <a:srgbClr val="9F3A42"/>
                </a:solidFill>
                <a:latin typeface="MetaPlus" panose="02000506050000020004" pitchFamily="2" charset="0"/>
              </a:rPr>
              <a:t>Einfluss</a:t>
            </a:r>
          </a:p>
        </p:txBody>
      </p:sp>
      <p:sp>
        <p:nvSpPr>
          <p:cNvPr id="64" name="Textfeld 63">
            <a:extLst>
              <a:ext uri="{FF2B5EF4-FFF2-40B4-BE49-F238E27FC236}">
                <a16:creationId xmlns:a16="http://schemas.microsoft.com/office/drawing/2014/main" id="{189C7494-3854-42ED-B1FD-9800348415FB}"/>
              </a:ext>
            </a:extLst>
          </p:cNvPr>
          <p:cNvSpPr txBox="1"/>
          <p:nvPr/>
        </p:nvSpPr>
        <p:spPr>
          <a:xfrm rot="18637651">
            <a:off x="1660622" y="5347867"/>
            <a:ext cx="1181029" cy="369332"/>
          </a:xfrm>
          <a:prstGeom prst="rect">
            <a:avLst/>
          </a:prstGeom>
          <a:noFill/>
        </p:spPr>
        <p:txBody>
          <a:bodyPr wrap="none" rtlCol="0">
            <a:spAutoFit/>
          </a:bodyPr>
          <a:lstStyle/>
          <a:p>
            <a:r>
              <a:rPr lang="de-DE" dirty="0">
                <a:solidFill>
                  <a:srgbClr val="0070C0"/>
                </a:solidFill>
                <a:latin typeface="MetaPlus" panose="02000506050000020004" pitchFamily="2" charset="0"/>
              </a:rPr>
              <a:t>Kreativität</a:t>
            </a:r>
          </a:p>
        </p:txBody>
      </p:sp>
      <p:sp>
        <p:nvSpPr>
          <p:cNvPr id="65" name="Textfeld 64">
            <a:extLst>
              <a:ext uri="{FF2B5EF4-FFF2-40B4-BE49-F238E27FC236}">
                <a16:creationId xmlns:a16="http://schemas.microsoft.com/office/drawing/2014/main" id="{CF9135A6-7163-4894-ADC1-016DCB038231}"/>
              </a:ext>
            </a:extLst>
          </p:cNvPr>
          <p:cNvSpPr txBox="1"/>
          <p:nvPr/>
        </p:nvSpPr>
        <p:spPr>
          <a:xfrm rot="16200000">
            <a:off x="2859256" y="5801599"/>
            <a:ext cx="1198661" cy="369332"/>
          </a:xfrm>
          <a:prstGeom prst="rect">
            <a:avLst/>
          </a:prstGeom>
          <a:noFill/>
        </p:spPr>
        <p:txBody>
          <a:bodyPr wrap="none" rtlCol="0">
            <a:spAutoFit/>
          </a:bodyPr>
          <a:lstStyle/>
          <a:p>
            <a:r>
              <a:rPr lang="de-DE" dirty="0">
                <a:solidFill>
                  <a:srgbClr val="0070C0"/>
                </a:solidFill>
                <a:latin typeface="MetaPlus" panose="02000506050000020004" pitchFamily="2" charset="0"/>
              </a:rPr>
              <a:t>Wachstum</a:t>
            </a:r>
          </a:p>
        </p:txBody>
      </p:sp>
      <p:sp>
        <p:nvSpPr>
          <p:cNvPr id="66" name="Textfeld 65">
            <a:extLst>
              <a:ext uri="{FF2B5EF4-FFF2-40B4-BE49-F238E27FC236}">
                <a16:creationId xmlns:a16="http://schemas.microsoft.com/office/drawing/2014/main" id="{73A5AB79-43DF-4B34-89AA-92F1D79D78FD}"/>
              </a:ext>
            </a:extLst>
          </p:cNvPr>
          <p:cNvSpPr txBox="1"/>
          <p:nvPr/>
        </p:nvSpPr>
        <p:spPr>
          <a:xfrm rot="2668942">
            <a:off x="4272134" y="5360561"/>
            <a:ext cx="1004890" cy="369332"/>
          </a:xfrm>
          <a:prstGeom prst="rect">
            <a:avLst/>
          </a:prstGeom>
          <a:noFill/>
        </p:spPr>
        <p:txBody>
          <a:bodyPr wrap="none" rtlCol="0">
            <a:spAutoFit/>
          </a:bodyPr>
          <a:lstStyle/>
          <a:p>
            <a:r>
              <a:rPr lang="de-DE" dirty="0">
                <a:solidFill>
                  <a:srgbClr val="0070C0"/>
                </a:solidFill>
                <a:latin typeface="MetaPlus" panose="02000506050000020004" pitchFamily="2" charset="0"/>
              </a:rPr>
              <a:t>Leistung</a:t>
            </a:r>
          </a:p>
        </p:txBody>
      </p:sp>
      <p:sp>
        <p:nvSpPr>
          <p:cNvPr id="67" name="Textfeld 66">
            <a:extLst>
              <a:ext uri="{FF2B5EF4-FFF2-40B4-BE49-F238E27FC236}">
                <a16:creationId xmlns:a16="http://schemas.microsoft.com/office/drawing/2014/main" id="{099CD2AF-D2DA-4A56-B465-43B90CE50825}"/>
              </a:ext>
            </a:extLst>
          </p:cNvPr>
          <p:cNvSpPr txBox="1"/>
          <p:nvPr/>
        </p:nvSpPr>
        <p:spPr>
          <a:xfrm rot="455700">
            <a:off x="4627891" y="4247358"/>
            <a:ext cx="1161985" cy="369332"/>
          </a:xfrm>
          <a:prstGeom prst="rect">
            <a:avLst/>
          </a:prstGeom>
          <a:noFill/>
        </p:spPr>
        <p:txBody>
          <a:bodyPr wrap="none" rtlCol="0">
            <a:spAutoFit/>
          </a:bodyPr>
          <a:lstStyle/>
          <a:p>
            <a:r>
              <a:rPr lang="de-DE" dirty="0">
                <a:solidFill>
                  <a:srgbClr val="00B050"/>
                </a:solidFill>
                <a:latin typeface="MetaPlus" panose="02000506050000020004" pitchFamily="2" charset="0"/>
              </a:rPr>
              <a:t>Lebensstil</a:t>
            </a:r>
          </a:p>
        </p:txBody>
      </p:sp>
      <p:sp>
        <p:nvSpPr>
          <p:cNvPr id="68" name="Textfeld 67">
            <a:extLst>
              <a:ext uri="{FF2B5EF4-FFF2-40B4-BE49-F238E27FC236}">
                <a16:creationId xmlns:a16="http://schemas.microsoft.com/office/drawing/2014/main" id="{2330DDD7-4275-4C44-A0A8-2849736638C8}"/>
              </a:ext>
            </a:extLst>
          </p:cNvPr>
          <p:cNvSpPr txBox="1"/>
          <p:nvPr/>
        </p:nvSpPr>
        <p:spPr>
          <a:xfrm rot="19617349">
            <a:off x="4110102" y="3245651"/>
            <a:ext cx="1453090" cy="369332"/>
          </a:xfrm>
          <a:prstGeom prst="rect">
            <a:avLst/>
          </a:prstGeom>
          <a:noFill/>
        </p:spPr>
        <p:txBody>
          <a:bodyPr wrap="none" rtlCol="0">
            <a:spAutoFit/>
          </a:bodyPr>
          <a:lstStyle/>
          <a:p>
            <a:r>
              <a:rPr lang="de-DE" dirty="0">
                <a:solidFill>
                  <a:srgbClr val="00B050"/>
                </a:solidFill>
                <a:latin typeface="MetaPlus" panose="02000506050000020004" pitchFamily="2" charset="0"/>
              </a:rPr>
              <a:t>Werte &amp; Sinn</a:t>
            </a:r>
          </a:p>
        </p:txBody>
      </p:sp>
      <p:sp>
        <p:nvSpPr>
          <p:cNvPr id="69" name="Textfeld 68">
            <a:extLst>
              <a:ext uri="{FF2B5EF4-FFF2-40B4-BE49-F238E27FC236}">
                <a16:creationId xmlns:a16="http://schemas.microsoft.com/office/drawing/2014/main" id="{9801D3EF-4ECC-4737-BA7F-A4AF97E2A959}"/>
              </a:ext>
            </a:extLst>
          </p:cNvPr>
          <p:cNvSpPr txBox="1"/>
          <p:nvPr/>
        </p:nvSpPr>
        <p:spPr>
          <a:xfrm rot="4195507">
            <a:off x="2300557" y="2482792"/>
            <a:ext cx="1165704" cy="369332"/>
          </a:xfrm>
          <a:prstGeom prst="rect">
            <a:avLst/>
          </a:prstGeom>
          <a:noFill/>
        </p:spPr>
        <p:txBody>
          <a:bodyPr wrap="none" rtlCol="0">
            <a:spAutoFit/>
          </a:bodyPr>
          <a:lstStyle/>
          <a:p>
            <a:r>
              <a:rPr lang="de-DE" dirty="0">
                <a:solidFill>
                  <a:srgbClr val="9F3A42"/>
                </a:solidFill>
                <a:latin typeface="MetaPlus" panose="02000506050000020004" pitchFamily="2" charset="0"/>
              </a:rPr>
              <a:t>Sicherheit</a:t>
            </a:r>
          </a:p>
        </p:txBody>
      </p:sp>
      <p:sp>
        <p:nvSpPr>
          <p:cNvPr id="70" name="Textfeld 69">
            <a:extLst>
              <a:ext uri="{FF2B5EF4-FFF2-40B4-BE49-F238E27FC236}">
                <a16:creationId xmlns:a16="http://schemas.microsoft.com/office/drawing/2014/main" id="{71F9797B-BE8D-4632-A615-9DD454242E3A}"/>
              </a:ext>
            </a:extLst>
          </p:cNvPr>
          <p:cNvSpPr txBox="1"/>
          <p:nvPr/>
        </p:nvSpPr>
        <p:spPr>
          <a:xfrm rot="17618373">
            <a:off x="3426424" y="2470774"/>
            <a:ext cx="1207382" cy="369332"/>
          </a:xfrm>
          <a:prstGeom prst="rect">
            <a:avLst/>
          </a:prstGeom>
          <a:noFill/>
        </p:spPr>
        <p:txBody>
          <a:bodyPr wrap="none" rtlCol="0">
            <a:spAutoFit/>
          </a:bodyPr>
          <a:lstStyle/>
          <a:p>
            <a:r>
              <a:rPr lang="de-DE" dirty="0">
                <a:solidFill>
                  <a:srgbClr val="00B050"/>
                </a:solidFill>
                <a:latin typeface="MetaPlus" panose="02000506050000020004" pitchFamily="2" charset="0"/>
              </a:rPr>
              <a:t>Beziehung</a:t>
            </a:r>
          </a:p>
        </p:txBody>
      </p:sp>
      <p:sp>
        <p:nvSpPr>
          <p:cNvPr id="27" name="Textfeld 26">
            <a:extLst>
              <a:ext uri="{FF2B5EF4-FFF2-40B4-BE49-F238E27FC236}">
                <a16:creationId xmlns:a16="http://schemas.microsoft.com/office/drawing/2014/main" id="{FB64CFCD-DC19-4AAC-87CA-2B3C389E1E33}"/>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7 von 11</a:t>
            </a:r>
          </a:p>
        </p:txBody>
      </p:sp>
      <p:sp>
        <p:nvSpPr>
          <p:cNvPr id="29" name="Textfeld 28">
            <a:extLst>
              <a:ext uri="{FF2B5EF4-FFF2-40B4-BE49-F238E27FC236}">
                <a16:creationId xmlns:a16="http://schemas.microsoft.com/office/drawing/2014/main" id="{C48AEF20-933D-4656-B267-476CAC4ECC4D}"/>
              </a:ext>
            </a:extLst>
          </p:cNvPr>
          <p:cNvSpPr txBox="1"/>
          <p:nvPr/>
        </p:nvSpPr>
        <p:spPr>
          <a:xfrm>
            <a:off x="4604487" y="6347080"/>
            <a:ext cx="1258806" cy="276999"/>
          </a:xfrm>
          <a:prstGeom prst="rect">
            <a:avLst/>
          </a:prstGeom>
          <a:noFill/>
        </p:spPr>
        <p:txBody>
          <a:bodyPr wrap="none" rtlCol="0">
            <a:spAutoFit/>
          </a:bodyPr>
          <a:lstStyle/>
          <a:p>
            <a:r>
              <a:rPr lang="de-DE" sz="1200" dirty="0">
                <a:latin typeface="MetaPlus" panose="02000506050000020004" pitchFamily="2" charset="0"/>
              </a:rPr>
              <a:t>Quelle: LINC LPP</a:t>
            </a:r>
          </a:p>
        </p:txBody>
      </p:sp>
    </p:spTree>
    <p:extLst>
      <p:ext uri="{BB962C8B-B14F-4D97-AF65-F5344CB8AC3E}">
        <p14:creationId xmlns:p14="http://schemas.microsoft.com/office/powerpoint/2010/main" val="3871976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Grafik 71">
            <a:extLst>
              <a:ext uri="{FF2B5EF4-FFF2-40B4-BE49-F238E27FC236}">
                <a16:creationId xmlns:a16="http://schemas.microsoft.com/office/drawing/2014/main" id="{0B635027-8229-4034-AB39-B1C0A41EAF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Was treibt mich an?</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Beispiel: Einflussmotiv</a:t>
            </a:r>
            <a:endParaRPr lang="de-DE" dirty="0">
              <a:solidFill>
                <a:srgbClr val="9F3A42"/>
              </a:solidFill>
              <a:latin typeface="MetaPlus" panose="02000506050000020004" pitchFamily="2" charset="0"/>
            </a:endParaRPr>
          </a:p>
        </p:txBody>
      </p:sp>
      <p:sp>
        <p:nvSpPr>
          <p:cNvPr id="13" name="Inhaltsplatzhalter 12">
            <a:extLst>
              <a:ext uri="{FF2B5EF4-FFF2-40B4-BE49-F238E27FC236}">
                <a16:creationId xmlns:a16="http://schemas.microsoft.com/office/drawing/2014/main" id="{C1B3E170-E57E-4E92-B816-1080FB14F1AF}"/>
              </a:ext>
            </a:extLst>
          </p:cNvPr>
          <p:cNvSpPr>
            <a:spLocks noGrp="1"/>
          </p:cNvSpPr>
          <p:nvPr>
            <p:ph sz="half" idx="2"/>
          </p:nvPr>
        </p:nvSpPr>
        <p:spPr>
          <a:xfrm>
            <a:off x="6480496" y="2693072"/>
            <a:ext cx="5302045" cy="3190692"/>
          </a:xfrm>
        </p:spPr>
        <p:txBody>
          <a:bodyPr>
            <a:normAutofit fontScale="92500" lnSpcReduction="10000"/>
          </a:bodyPr>
          <a:lstStyle/>
          <a:p>
            <a:pPr marL="0" indent="0">
              <a:buNone/>
            </a:pPr>
            <a:r>
              <a:rPr lang="de-DE" sz="2300" dirty="0">
                <a:solidFill>
                  <a:srgbClr val="767171"/>
                </a:solidFill>
                <a:latin typeface="MetaPlus" panose="02000506050000020004" pitchFamily="2" charset="0"/>
              </a:rPr>
              <a:t>Das</a:t>
            </a:r>
            <a:r>
              <a:rPr lang="de-DE" dirty="0">
                <a:solidFill>
                  <a:srgbClr val="767171"/>
                </a:solidFill>
                <a:latin typeface="MetaPlus" panose="02000506050000020004" pitchFamily="2" charset="0"/>
              </a:rPr>
              <a:t> </a:t>
            </a:r>
            <a:r>
              <a:rPr lang="de-DE" sz="3000" dirty="0">
                <a:solidFill>
                  <a:srgbClr val="9F3A42"/>
                </a:solidFill>
                <a:latin typeface="MetaPlus" panose="02000506050000020004" pitchFamily="2" charset="0"/>
              </a:rPr>
              <a:t>Einflussmotiv</a:t>
            </a:r>
            <a:r>
              <a:rPr lang="de-DE" dirty="0">
                <a:solidFill>
                  <a:srgbClr val="767171"/>
                </a:solidFill>
                <a:latin typeface="MetaPlus" panose="02000506050000020004" pitchFamily="2" charset="0"/>
              </a:rPr>
              <a:t> </a:t>
            </a:r>
            <a:r>
              <a:rPr lang="de-DE" sz="2300" dirty="0">
                <a:solidFill>
                  <a:srgbClr val="767171"/>
                </a:solidFill>
                <a:latin typeface="MetaPlus" panose="02000506050000020004" pitchFamily="2" charset="0"/>
              </a:rPr>
              <a:t>zeichnet sich aus durch den Wunsch nach:</a:t>
            </a:r>
          </a:p>
          <a:p>
            <a:pPr>
              <a:buFontTx/>
              <a:buChar char="-"/>
            </a:pPr>
            <a:r>
              <a:rPr lang="de-DE" sz="2300" dirty="0">
                <a:solidFill>
                  <a:srgbClr val="767171"/>
                </a:solidFill>
                <a:latin typeface="MetaPlus" panose="02000506050000020004" pitchFamily="2" charset="0"/>
              </a:rPr>
              <a:t>Möglichkeiten zur Einflussnahme auf das eigene Leben und das Umfeld, in dem man sich bewegt</a:t>
            </a:r>
          </a:p>
          <a:p>
            <a:pPr>
              <a:buFontTx/>
              <a:buChar char="-"/>
            </a:pPr>
            <a:r>
              <a:rPr lang="de-DE" sz="2300" dirty="0">
                <a:solidFill>
                  <a:srgbClr val="767171"/>
                </a:solidFill>
                <a:latin typeface="MetaPlus" panose="02000506050000020004" pitchFamily="2" charset="0"/>
              </a:rPr>
              <a:t>einem positiven Selbstwertgefühl, welches durch Prestige, Dominanz und Anerkennung durch Andere erhöht wird</a:t>
            </a:r>
          </a:p>
          <a:p>
            <a:pPr>
              <a:buFontTx/>
              <a:buChar char="-"/>
            </a:pPr>
            <a:r>
              <a:rPr lang="de-DE" sz="2300" dirty="0">
                <a:solidFill>
                  <a:srgbClr val="767171"/>
                </a:solidFill>
                <a:latin typeface="MetaPlus" panose="02000506050000020004" pitchFamily="2" charset="0"/>
              </a:rPr>
              <a:t>Führungspositionen, die Verantwortung, Sichtbarkeit und Macht beinhalten</a:t>
            </a:r>
          </a:p>
        </p:txBody>
      </p:sp>
      <p:sp>
        <p:nvSpPr>
          <p:cNvPr id="16" name="Ellipse 15">
            <a:extLst>
              <a:ext uri="{FF2B5EF4-FFF2-40B4-BE49-F238E27FC236}">
                <a16:creationId xmlns:a16="http://schemas.microsoft.com/office/drawing/2014/main" id="{61D90219-CC3A-41B5-9C10-694429B1AC06}"/>
              </a:ext>
            </a:extLst>
          </p:cNvPr>
          <p:cNvSpPr/>
          <p:nvPr/>
        </p:nvSpPr>
        <p:spPr>
          <a:xfrm>
            <a:off x="983217" y="1887328"/>
            <a:ext cx="4922690" cy="4802187"/>
          </a:xfrm>
          <a:prstGeom prst="ellipse">
            <a:avLst/>
          </a:prstGeom>
          <a:noFill/>
          <a:ln>
            <a:solidFill>
              <a:srgbClr val="767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r Verbinder 21">
            <a:extLst>
              <a:ext uri="{FF2B5EF4-FFF2-40B4-BE49-F238E27FC236}">
                <a16:creationId xmlns:a16="http://schemas.microsoft.com/office/drawing/2014/main" id="{27DD588D-3CE0-4E0A-B5A7-12FD5E61349C}"/>
              </a:ext>
            </a:extLst>
          </p:cNvPr>
          <p:cNvCxnSpPr>
            <a:cxnSpLocks/>
          </p:cNvCxnSpPr>
          <p:nvPr/>
        </p:nvCxnSpPr>
        <p:spPr>
          <a:xfrm>
            <a:off x="1935310" y="2406987"/>
            <a:ext cx="1524000" cy="1923334"/>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73EA35DF-8FC0-41AD-8033-10DB3255A324}"/>
              </a:ext>
            </a:extLst>
          </p:cNvPr>
          <p:cNvCxnSpPr>
            <a:cxnSpLocks/>
          </p:cNvCxnSpPr>
          <p:nvPr/>
        </p:nvCxnSpPr>
        <p:spPr>
          <a:xfrm flipH="1" flipV="1">
            <a:off x="1066795" y="3625639"/>
            <a:ext cx="2374487" cy="66278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94ABC818-498D-4B8D-A1A4-B4FE09736364}"/>
              </a:ext>
            </a:extLst>
          </p:cNvPr>
          <p:cNvCxnSpPr>
            <a:cxnSpLocks/>
          </p:cNvCxnSpPr>
          <p:nvPr/>
        </p:nvCxnSpPr>
        <p:spPr>
          <a:xfrm flipH="1">
            <a:off x="893090" y="4288419"/>
            <a:ext cx="2544913" cy="1106655"/>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AF9852F4-C2A9-49E6-90CB-2534B89E2127}"/>
              </a:ext>
            </a:extLst>
          </p:cNvPr>
          <p:cNvCxnSpPr>
            <a:cxnSpLocks/>
          </p:cNvCxnSpPr>
          <p:nvPr/>
        </p:nvCxnSpPr>
        <p:spPr>
          <a:xfrm flipH="1">
            <a:off x="2520330" y="4288421"/>
            <a:ext cx="917673" cy="2220529"/>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FAA4AC81-7971-4CF2-9184-01DF0B9743EF}"/>
              </a:ext>
            </a:extLst>
          </p:cNvPr>
          <p:cNvCxnSpPr>
            <a:cxnSpLocks/>
          </p:cNvCxnSpPr>
          <p:nvPr/>
        </p:nvCxnSpPr>
        <p:spPr>
          <a:xfrm>
            <a:off x="3438003" y="4288421"/>
            <a:ext cx="1063527" cy="215170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4" name="Gerader Verbinder 33">
            <a:extLst>
              <a:ext uri="{FF2B5EF4-FFF2-40B4-BE49-F238E27FC236}">
                <a16:creationId xmlns:a16="http://schemas.microsoft.com/office/drawing/2014/main" id="{73EC5E7D-7B65-4A7F-B35A-A948E521161C}"/>
              </a:ext>
            </a:extLst>
          </p:cNvPr>
          <p:cNvCxnSpPr>
            <a:cxnSpLocks/>
          </p:cNvCxnSpPr>
          <p:nvPr/>
        </p:nvCxnSpPr>
        <p:spPr>
          <a:xfrm>
            <a:off x="3444562" y="4288420"/>
            <a:ext cx="2572772" cy="1188143"/>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C6E00FAF-74CE-4CE5-99C9-5BBED5DEED68}"/>
              </a:ext>
            </a:extLst>
          </p:cNvPr>
          <p:cNvCxnSpPr>
            <a:cxnSpLocks/>
          </p:cNvCxnSpPr>
          <p:nvPr/>
        </p:nvCxnSpPr>
        <p:spPr>
          <a:xfrm flipV="1">
            <a:off x="3438003" y="3726860"/>
            <a:ext cx="2425290" cy="561558"/>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38" name="Gerader Verbinder 37">
            <a:extLst>
              <a:ext uri="{FF2B5EF4-FFF2-40B4-BE49-F238E27FC236}">
                <a16:creationId xmlns:a16="http://schemas.microsoft.com/office/drawing/2014/main" id="{3856BEA3-83F5-47FA-9FB6-930288E5B275}"/>
              </a:ext>
            </a:extLst>
          </p:cNvPr>
          <p:cNvCxnSpPr>
            <a:cxnSpLocks/>
          </p:cNvCxnSpPr>
          <p:nvPr/>
        </p:nvCxnSpPr>
        <p:spPr>
          <a:xfrm flipV="1">
            <a:off x="3444562" y="2448888"/>
            <a:ext cx="1561693" cy="1839532"/>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43" name="Gerader Verbinder 42">
            <a:extLst>
              <a:ext uri="{FF2B5EF4-FFF2-40B4-BE49-F238E27FC236}">
                <a16:creationId xmlns:a16="http://schemas.microsoft.com/office/drawing/2014/main" id="{54DFF192-E709-4AFD-A586-533734BAF29A}"/>
              </a:ext>
            </a:extLst>
          </p:cNvPr>
          <p:cNvCxnSpPr>
            <a:cxnSpLocks/>
          </p:cNvCxnSpPr>
          <p:nvPr/>
        </p:nvCxnSpPr>
        <p:spPr>
          <a:xfrm flipH="1">
            <a:off x="3438004" y="1634723"/>
            <a:ext cx="20582" cy="2653697"/>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sp>
        <p:nvSpPr>
          <p:cNvPr id="61" name="Textfeld 60">
            <a:extLst>
              <a:ext uri="{FF2B5EF4-FFF2-40B4-BE49-F238E27FC236}">
                <a16:creationId xmlns:a16="http://schemas.microsoft.com/office/drawing/2014/main" id="{900CF994-FC32-4029-969B-9B71647D40F4}"/>
              </a:ext>
            </a:extLst>
          </p:cNvPr>
          <p:cNvSpPr txBox="1"/>
          <p:nvPr/>
        </p:nvSpPr>
        <p:spPr>
          <a:xfrm rot="1991105">
            <a:off x="1370023" y="3267440"/>
            <a:ext cx="1718740" cy="369332"/>
          </a:xfrm>
          <a:prstGeom prst="rect">
            <a:avLst/>
          </a:prstGeom>
          <a:noFill/>
        </p:spPr>
        <p:txBody>
          <a:bodyPr wrap="none" rtlCol="0">
            <a:spAutoFit/>
          </a:bodyPr>
          <a:lstStyle/>
          <a:p>
            <a:r>
              <a:rPr lang="de-DE" dirty="0">
                <a:solidFill>
                  <a:schemeClr val="bg2"/>
                </a:solidFill>
                <a:latin typeface="MetaPlus" panose="02000506050000020004" pitchFamily="2" charset="0"/>
              </a:rPr>
              <a:t>Unabhängigkeit</a:t>
            </a:r>
          </a:p>
        </p:txBody>
      </p:sp>
      <p:sp>
        <p:nvSpPr>
          <p:cNvPr id="63" name="Textfeld 62">
            <a:extLst>
              <a:ext uri="{FF2B5EF4-FFF2-40B4-BE49-F238E27FC236}">
                <a16:creationId xmlns:a16="http://schemas.microsoft.com/office/drawing/2014/main" id="{2BC7AF36-A117-41CD-9721-E4F1243F6DF8}"/>
              </a:ext>
            </a:extLst>
          </p:cNvPr>
          <p:cNvSpPr txBox="1"/>
          <p:nvPr/>
        </p:nvSpPr>
        <p:spPr>
          <a:xfrm rot="21122077">
            <a:off x="1145831" y="4312559"/>
            <a:ext cx="942887" cy="369332"/>
          </a:xfrm>
          <a:prstGeom prst="rect">
            <a:avLst/>
          </a:prstGeom>
          <a:noFill/>
        </p:spPr>
        <p:txBody>
          <a:bodyPr wrap="none" rtlCol="0">
            <a:spAutoFit/>
          </a:bodyPr>
          <a:lstStyle/>
          <a:p>
            <a:r>
              <a:rPr lang="de-DE" dirty="0">
                <a:solidFill>
                  <a:srgbClr val="9F3A42"/>
                </a:solidFill>
                <a:latin typeface="MetaPlus" panose="02000506050000020004" pitchFamily="2" charset="0"/>
              </a:rPr>
              <a:t>Einfluss</a:t>
            </a:r>
          </a:p>
        </p:txBody>
      </p:sp>
      <p:sp>
        <p:nvSpPr>
          <p:cNvPr id="64" name="Textfeld 63">
            <a:extLst>
              <a:ext uri="{FF2B5EF4-FFF2-40B4-BE49-F238E27FC236}">
                <a16:creationId xmlns:a16="http://schemas.microsoft.com/office/drawing/2014/main" id="{189C7494-3854-42ED-B1FD-9800348415FB}"/>
              </a:ext>
            </a:extLst>
          </p:cNvPr>
          <p:cNvSpPr txBox="1"/>
          <p:nvPr/>
        </p:nvSpPr>
        <p:spPr>
          <a:xfrm rot="18637651">
            <a:off x="1660622" y="5347867"/>
            <a:ext cx="1181029" cy="369332"/>
          </a:xfrm>
          <a:prstGeom prst="rect">
            <a:avLst/>
          </a:prstGeom>
          <a:noFill/>
        </p:spPr>
        <p:txBody>
          <a:bodyPr wrap="none" rtlCol="0">
            <a:spAutoFit/>
          </a:bodyPr>
          <a:lstStyle/>
          <a:p>
            <a:r>
              <a:rPr lang="de-DE" dirty="0">
                <a:solidFill>
                  <a:schemeClr val="bg2"/>
                </a:solidFill>
                <a:latin typeface="MetaPlus" panose="02000506050000020004" pitchFamily="2" charset="0"/>
              </a:rPr>
              <a:t>Kreativität</a:t>
            </a:r>
          </a:p>
        </p:txBody>
      </p:sp>
      <p:sp>
        <p:nvSpPr>
          <p:cNvPr id="65" name="Textfeld 64">
            <a:extLst>
              <a:ext uri="{FF2B5EF4-FFF2-40B4-BE49-F238E27FC236}">
                <a16:creationId xmlns:a16="http://schemas.microsoft.com/office/drawing/2014/main" id="{CF9135A6-7163-4894-ADC1-016DCB038231}"/>
              </a:ext>
            </a:extLst>
          </p:cNvPr>
          <p:cNvSpPr txBox="1"/>
          <p:nvPr/>
        </p:nvSpPr>
        <p:spPr>
          <a:xfrm rot="16200000">
            <a:off x="2859256" y="5801599"/>
            <a:ext cx="1198661" cy="369332"/>
          </a:xfrm>
          <a:prstGeom prst="rect">
            <a:avLst/>
          </a:prstGeom>
          <a:noFill/>
        </p:spPr>
        <p:txBody>
          <a:bodyPr wrap="none" rtlCol="0">
            <a:spAutoFit/>
          </a:bodyPr>
          <a:lstStyle/>
          <a:p>
            <a:r>
              <a:rPr lang="de-DE" dirty="0">
                <a:solidFill>
                  <a:schemeClr val="bg2"/>
                </a:solidFill>
                <a:latin typeface="MetaPlus" panose="02000506050000020004" pitchFamily="2" charset="0"/>
              </a:rPr>
              <a:t>Wachstum</a:t>
            </a:r>
          </a:p>
        </p:txBody>
      </p:sp>
      <p:sp>
        <p:nvSpPr>
          <p:cNvPr id="66" name="Textfeld 65">
            <a:extLst>
              <a:ext uri="{FF2B5EF4-FFF2-40B4-BE49-F238E27FC236}">
                <a16:creationId xmlns:a16="http://schemas.microsoft.com/office/drawing/2014/main" id="{73A5AB79-43DF-4B34-89AA-92F1D79D78FD}"/>
              </a:ext>
            </a:extLst>
          </p:cNvPr>
          <p:cNvSpPr txBox="1"/>
          <p:nvPr/>
        </p:nvSpPr>
        <p:spPr>
          <a:xfrm rot="2668942">
            <a:off x="4272134" y="5360561"/>
            <a:ext cx="1004890" cy="369332"/>
          </a:xfrm>
          <a:prstGeom prst="rect">
            <a:avLst/>
          </a:prstGeom>
          <a:noFill/>
        </p:spPr>
        <p:txBody>
          <a:bodyPr wrap="none" rtlCol="0">
            <a:spAutoFit/>
          </a:bodyPr>
          <a:lstStyle/>
          <a:p>
            <a:r>
              <a:rPr lang="de-DE" dirty="0">
                <a:solidFill>
                  <a:schemeClr val="bg2"/>
                </a:solidFill>
                <a:latin typeface="MetaPlus" panose="02000506050000020004" pitchFamily="2" charset="0"/>
              </a:rPr>
              <a:t>Leistung</a:t>
            </a:r>
          </a:p>
        </p:txBody>
      </p:sp>
      <p:sp>
        <p:nvSpPr>
          <p:cNvPr id="67" name="Textfeld 66">
            <a:extLst>
              <a:ext uri="{FF2B5EF4-FFF2-40B4-BE49-F238E27FC236}">
                <a16:creationId xmlns:a16="http://schemas.microsoft.com/office/drawing/2014/main" id="{099CD2AF-D2DA-4A56-B465-43B90CE50825}"/>
              </a:ext>
            </a:extLst>
          </p:cNvPr>
          <p:cNvSpPr txBox="1"/>
          <p:nvPr/>
        </p:nvSpPr>
        <p:spPr>
          <a:xfrm rot="455700">
            <a:off x="4627891" y="4247358"/>
            <a:ext cx="1161985" cy="369332"/>
          </a:xfrm>
          <a:prstGeom prst="rect">
            <a:avLst/>
          </a:prstGeom>
          <a:noFill/>
        </p:spPr>
        <p:txBody>
          <a:bodyPr wrap="none" rtlCol="0">
            <a:spAutoFit/>
          </a:bodyPr>
          <a:lstStyle/>
          <a:p>
            <a:r>
              <a:rPr lang="de-DE" dirty="0">
                <a:solidFill>
                  <a:schemeClr val="bg2"/>
                </a:solidFill>
                <a:latin typeface="MetaPlus" panose="02000506050000020004" pitchFamily="2" charset="0"/>
              </a:rPr>
              <a:t>Lebensstil</a:t>
            </a:r>
          </a:p>
        </p:txBody>
      </p:sp>
      <p:sp>
        <p:nvSpPr>
          <p:cNvPr id="68" name="Textfeld 67">
            <a:extLst>
              <a:ext uri="{FF2B5EF4-FFF2-40B4-BE49-F238E27FC236}">
                <a16:creationId xmlns:a16="http://schemas.microsoft.com/office/drawing/2014/main" id="{2330DDD7-4275-4C44-A0A8-2849736638C8}"/>
              </a:ext>
            </a:extLst>
          </p:cNvPr>
          <p:cNvSpPr txBox="1"/>
          <p:nvPr/>
        </p:nvSpPr>
        <p:spPr>
          <a:xfrm rot="19617349">
            <a:off x="4110102" y="3245651"/>
            <a:ext cx="1453090" cy="369332"/>
          </a:xfrm>
          <a:prstGeom prst="rect">
            <a:avLst/>
          </a:prstGeom>
          <a:noFill/>
        </p:spPr>
        <p:txBody>
          <a:bodyPr wrap="none" rtlCol="0">
            <a:spAutoFit/>
          </a:bodyPr>
          <a:lstStyle>
            <a:defPPr>
              <a:defRPr lang="de-DE"/>
            </a:defPPr>
            <a:lvl1pPr>
              <a:defRPr>
                <a:solidFill>
                  <a:schemeClr val="bg2"/>
                </a:solidFill>
                <a:latin typeface="MetaPlus" panose="02000506050000020004" pitchFamily="2" charset="0"/>
              </a:defRPr>
            </a:lvl1pPr>
          </a:lstStyle>
          <a:p>
            <a:r>
              <a:rPr lang="de-DE" dirty="0"/>
              <a:t>Werte &amp; Sinn</a:t>
            </a:r>
          </a:p>
        </p:txBody>
      </p:sp>
      <p:sp>
        <p:nvSpPr>
          <p:cNvPr id="69" name="Textfeld 68">
            <a:extLst>
              <a:ext uri="{FF2B5EF4-FFF2-40B4-BE49-F238E27FC236}">
                <a16:creationId xmlns:a16="http://schemas.microsoft.com/office/drawing/2014/main" id="{9801D3EF-4ECC-4737-BA7F-A4AF97E2A959}"/>
              </a:ext>
            </a:extLst>
          </p:cNvPr>
          <p:cNvSpPr txBox="1"/>
          <p:nvPr/>
        </p:nvSpPr>
        <p:spPr>
          <a:xfrm rot="4195507">
            <a:off x="2300557" y="2482792"/>
            <a:ext cx="1165704" cy="369332"/>
          </a:xfrm>
          <a:prstGeom prst="rect">
            <a:avLst/>
          </a:prstGeom>
          <a:noFill/>
        </p:spPr>
        <p:txBody>
          <a:bodyPr wrap="none" rtlCol="0">
            <a:spAutoFit/>
          </a:bodyPr>
          <a:lstStyle>
            <a:defPPr>
              <a:defRPr lang="de-DE"/>
            </a:defPPr>
            <a:lvl1pPr>
              <a:defRPr>
                <a:solidFill>
                  <a:schemeClr val="bg2"/>
                </a:solidFill>
                <a:latin typeface="MetaPlus" panose="02000506050000020004" pitchFamily="2" charset="0"/>
              </a:defRPr>
            </a:lvl1pPr>
          </a:lstStyle>
          <a:p>
            <a:r>
              <a:rPr lang="de-DE" dirty="0"/>
              <a:t>Sicherheit</a:t>
            </a:r>
          </a:p>
        </p:txBody>
      </p:sp>
      <p:sp>
        <p:nvSpPr>
          <p:cNvPr id="70" name="Textfeld 69">
            <a:extLst>
              <a:ext uri="{FF2B5EF4-FFF2-40B4-BE49-F238E27FC236}">
                <a16:creationId xmlns:a16="http://schemas.microsoft.com/office/drawing/2014/main" id="{71F9797B-BE8D-4632-A615-9DD454242E3A}"/>
              </a:ext>
            </a:extLst>
          </p:cNvPr>
          <p:cNvSpPr txBox="1"/>
          <p:nvPr/>
        </p:nvSpPr>
        <p:spPr>
          <a:xfrm rot="17618373">
            <a:off x="3426424" y="2470774"/>
            <a:ext cx="1207382" cy="369332"/>
          </a:xfrm>
          <a:prstGeom prst="rect">
            <a:avLst/>
          </a:prstGeom>
          <a:noFill/>
        </p:spPr>
        <p:txBody>
          <a:bodyPr wrap="none" rtlCol="0">
            <a:spAutoFit/>
          </a:bodyPr>
          <a:lstStyle>
            <a:defPPr>
              <a:defRPr lang="de-DE"/>
            </a:defPPr>
            <a:lvl1pPr>
              <a:defRPr>
                <a:solidFill>
                  <a:schemeClr val="bg2"/>
                </a:solidFill>
                <a:latin typeface="MetaPlus" panose="02000506050000020004" pitchFamily="2" charset="0"/>
              </a:defRPr>
            </a:lvl1pPr>
          </a:lstStyle>
          <a:p>
            <a:r>
              <a:rPr lang="de-DE" dirty="0"/>
              <a:t>Beziehung</a:t>
            </a:r>
          </a:p>
        </p:txBody>
      </p:sp>
      <p:sp>
        <p:nvSpPr>
          <p:cNvPr id="35" name="Textfeld 34">
            <a:extLst>
              <a:ext uri="{FF2B5EF4-FFF2-40B4-BE49-F238E27FC236}">
                <a16:creationId xmlns:a16="http://schemas.microsoft.com/office/drawing/2014/main" id="{EFAC3CF3-091A-4EFA-B35C-89B770D10CEA}"/>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8 von 11</a:t>
            </a:r>
          </a:p>
        </p:txBody>
      </p:sp>
    </p:spTree>
    <p:extLst>
      <p:ext uri="{BB962C8B-B14F-4D97-AF65-F5344CB8AC3E}">
        <p14:creationId xmlns:p14="http://schemas.microsoft.com/office/powerpoint/2010/main" val="1795196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F09E0E0-D7C8-4681-B6D3-AC302F2FF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0527" y="0"/>
            <a:ext cx="1004334" cy="1769637"/>
          </a:xfrm>
          <a:prstGeom prst="rect">
            <a:avLst/>
          </a:prstGeom>
        </p:spPr>
      </p:pic>
      <p:pic>
        <p:nvPicPr>
          <p:cNvPr id="7" name="Grafik 6">
            <a:extLst>
              <a:ext uri="{FF2B5EF4-FFF2-40B4-BE49-F238E27FC236}">
                <a16:creationId xmlns:a16="http://schemas.microsoft.com/office/drawing/2014/main" id="{8E89C369-B896-490D-A5D8-6250F2947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0527" y="6624079"/>
            <a:ext cx="1004335" cy="233921"/>
          </a:xfrm>
          <a:prstGeom prst="rect">
            <a:avLst/>
          </a:prstGeom>
        </p:spPr>
      </p:pic>
      <p:sp>
        <p:nvSpPr>
          <p:cNvPr id="9" name="Titel 8">
            <a:extLst>
              <a:ext uri="{FF2B5EF4-FFF2-40B4-BE49-F238E27FC236}">
                <a16:creationId xmlns:a16="http://schemas.microsoft.com/office/drawing/2014/main" id="{AA7C1741-54F7-4124-89E9-BD8B11E9FC9B}"/>
              </a:ext>
            </a:extLst>
          </p:cNvPr>
          <p:cNvSpPr>
            <a:spLocks noGrp="1"/>
          </p:cNvSpPr>
          <p:nvPr>
            <p:ph type="title"/>
          </p:nvPr>
        </p:nvSpPr>
        <p:spPr/>
        <p:txBody>
          <a:bodyPr/>
          <a:lstStyle/>
          <a:p>
            <a:r>
              <a:rPr lang="de-DE" dirty="0">
                <a:solidFill>
                  <a:srgbClr val="9F3A42"/>
                </a:solidFill>
                <a:latin typeface="MetaPlus" panose="02000506050000020004" pitchFamily="2" charset="0"/>
              </a:rPr>
              <a:t>Kompetenzen</a:t>
            </a:r>
            <a:br>
              <a:rPr lang="de-DE" dirty="0">
                <a:solidFill>
                  <a:srgbClr val="9F3A42"/>
                </a:solidFill>
                <a:latin typeface="MetaPlus" panose="02000506050000020004" pitchFamily="2" charset="0"/>
              </a:rPr>
            </a:br>
            <a:r>
              <a:rPr lang="de-DE" sz="2800" dirty="0">
                <a:solidFill>
                  <a:srgbClr val="9F3A42"/>
                </a:solidFill>
                <a:latin typeface="MetaPlus" panose="02000506050000020004" pitchFamily="2" charset="0"/>
              </a:rPr>
              <a:t>Ein Querschnitt</a:t>
            </a:r>
            <a:endParaRPr lang="de-DE" dirty="0">
              <a:solidFill>
                <a:srgbClr val="9F3A42"/>
              </a:solidFill>
              <a:latin typeface="MetaPlus" panose="02000506050000020004" pitchFamily="2" charset="0"/>
            </a:endParaRPr>
          </a:p>
        </p:txBody>
      </p:sp>
      <p:sp>
        <p:nvSpPr>
          <p:cNvPr id="2" name="Textfeld 1">
            <a:extLst>
              <a:ext uri="{FF2B5EF4-FFF2-40B4-BE49-F238E27FC236}">
                <a16:creationId xmlns:a16="http://schemas.microsoft.com/office/drawing/2014/main" id="{A5682630-77C0-4858-96C7-E16E1715B71B}"/>
              </a:ext>
            </a:extLst>
          </p:cNvPr>
          <p:cNvSpPr txBox="1"/>
          <p:nvPr/>
        </p:nvSpPr>
        <p:spPr>
          <a:xfrm>
            <a:off x="947138" y="2216724"/>
            <a:ext cx="2634824" cy="4524315"/>
          </a:xfrm>
          <a:prstGeom prst="rect">
            <a:avLst/>
          </a:prstGeom>
          <a:noFill/>
          <a:ln w="3175">
            <a:noFill/>
          </a:ln>
        </p:spPr>
        <p:txBody>
          <a:bodyPr wrap="none" rtlCol="0">
            <a:spAutoFit/>
          </a:bodyPr>
          <a:lstStyle/>
          <a:p>
            <a:r>
              <a:rPr lang="de-DE" dirty="0">
                <a:solidFill>
                  <a:srgbClr val="767171"/>
                </a:solidFill>
              </a:rPr>
              <a:t>Analysieren</a:t>
            </a:r>
          </a:p>
          <a:p>
            <a:r>
              <a:rPr lang="de-DE" dirty="0">
                <a:solidFill>
                  <a:srgbClr val="767171"/>
                </a:solidFill>
              </a:rPr>
              <a:t>Durchsetzen</a:t>
            </a:r>
          </a:p>
          <a:p>
            <a:r>
              <a:rPr lang="de-DE" dirty="0">
                <a:solidFill>
                  <a:srgbClr val="767171"/>
                </a:solidFill>
              </a:rPr>
              <a:t>Eigeninitiative</a:t>
            </a:r>
          </a:p>
          <a:p>
            <a:r>
              <a:rPr lang="de-DE" dirty="0">
                <a:solidFill>
                  <a:srgbClr val="767171"/>
                </a:solidFill>
              </a:rPr>
              <a:t>Empathie</a:t>
            </a:r>
          </a:p>
          <a:p>
            <a:r>
              <a:rPr lang="de-DE" dirty="0">
                <a:solidFill>
                  <a:srgbClr val="767171"/>
                </a:solidFill>
              </a:rPr>
              <a:t>Entscheiden</a:t>
            </a:r>
          </a:p>
          <a:p>
            <a:r>
              <a:rPr lang="de-DE" dirty="0">
                <a:solidFill>
                  <a:schemeClr val="bg2">
                    <a:lumMod val="75000"/>
                  </a:schemeClr>
                </a:solidFill>
              </a:rPr>
              <a:t>Führen</a:t>
            </a:r>
          </a:p>
          <a:p>
            <a:r>
              <a:rPr lang="de-DE" dirty="0">
                <a:solidFill>
                  <a:schemeClr val="bg2">
                    <a:lumMod val="75000"/>
                  </a:schemeClr>
                </a:solidFill>
              </a:rPr>
              <a:t>Ganzheitlichkeit</a:t>
            </a:r>
          </a:p>
          <a:p>
            <a:r>
              <a:rPr lang="de-DE" dirty="0">
                <a:solidFill>
                  <a:schemeClr val="bg2">
                    <a:lumMod val="75000"/>
                  </a:schemeClr>
                </a:solidFill>
              </a:rPr>
              <a:t>Innovation</a:t>
            </a:r>
          </a:p>
          <a:p>
            <a:r>
              <a:rPr lang="de-DE" dirty="0">
                <a:solidFill>
                  <a:schemeClr val="bg2">
                    <a:lumMod val="75000"/>
                  </a:schemeClr>
                </a:solidFill>
              </a:rPr>
              <a:t>Interkulturelle Kompetenz</a:t>
            </a:r>
          </a:p>
          <a:p>
            <a:r>
              <a:rPr lang="de-DE" dirty="0">
                <a:solidFill>
                  <a:schemeClr val="bg2">
                    <a:lumMod val="75000"/>
                  </a:schemeClr>
                </a:solidFill>
              </a:rPr>
              <a:t>Konflikt-Kompetenz</a:t>
            </a:r>
          </a:p>
          <a:p>
            <a:r>
              <a:rPr lang="de-DE" dirty="0">
                <a:solidFill>
                  <a:schemeClr val="bg2"/>
                </a:solidFill>
              </a:rPr>
              <a:t>Konzentration</a:t>
            </a:r>
          </a:p>
          <a:p>
            <a:r>
              <a:rPr lang="de-DE" dirty="0">
                <a:solidFill>
                  <a:schemeClr val="bg2"/>
                </a:solidFill>
              </a:rPr>
              <a:t>Kreativität</a:t>
            </a:r>
          </a:p>
          <a:p>
            <a:r>
              <a:rPr lang="de-DE" dirty="0">
                <a:solidFill>
                  <a:schemeClr val="bg2"/>
                </a:solidFill>
              </a:rPr>
              <a:t>Netzwerken</a:t>
            </a:r>
          </a:p>
          <a:p>
            <a:r>
              <a:rPr lang="de-DE" dirty="0">
                <a:solidFill>
                  <a:schemeClr val="bg2"/>
                </a:solidFill>
              </a:rPr>
              <a:t>Planen</a:t>
            </a:r>
          </a:p>
          <a:p>
            <a:r>
              <a:rPr lang="de-DE" dirty="0">
                <a:solidFill>
                  <a:schemeClr val="bg2"/>
                </a:solidFill>
              </a:rPr>
              <a:t>Rationalität</a:t>
            </a:r>
          </a:p>
          <a:p>
            <a:r>
              <a:rPr lang="de-DE" dirty="0">
                <a:solidFill>
                  <a:schemeClr val="bg2"/>
                </a:solidFill>
              </a:rPr>
              <a:t>…</a:t>
            </a:r>
          </a:p>
        </p:txBody>
      </p:sp>
      <p:pic>
        <p:nvPicPr>
          <p:cNvPr id="35" name="Grafik 34">
            <a:extLst>
              <a:ext uri="{FF2B5EF4-FFF2-40B4-BE49-F238E27FC236}">
                <a16:creationId xmlns:a16="http://schemas.microsoft.com/office/drawing/2014/main" id="{99B2A638-0C64-4B78-9E94-8DDCF308FB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85" y="501446"/>
            <a:ext cx="3033985" cy="1451995"/>
          </a:xfrm>
          <a:prstGeom prst="rect">
            <a:avLst/>
          </a:prstGeom>
        </p:spPr>
      </p:pic>
      <p:sp>
        <p:nvSpPr>
          <p:cNvPr id="11" name="Textfeld 10">
            <a:extLst>
              <a:ext uri="{FF2B5EF4-FFF2-40B4-BE49-F238E27FC236}">
                <a16:creationId xmlns:a16="http://schemas.microsoft.com/office/drawing/2014/main" id="{2A94BA57-A524-4234-AC52-BD4D71C697E2}"/>
              </a:ext>
            </a:extLst>
          </p:cNvPr>
          <p:cNvSpPr txBox="1"/>
          <p:nvPr/>
        </p:nvSpPr>
        <p:spPr>
          <a:xfrm>
            <a:off x="10161870" y="6347080"/>
            <a:ext cx="1064330" cy="276999"/>
          </a:xfrm>
          <a:prstGeom prst="rect">
            <a:avLst/>
          </a:prstGeom>
          <a:noFill/>
        </p:spPr>
        <p:txBody>
          <a:bodyPr wrap="none" rtlCol="0">
            <a:spAutoFit/>
          </a:bodyPr>
          <a:lstStyle/>
          <a:p>
            <a:r>
              <a:rPr lang="de-DE" sz="1200" dirty="0">
                <a:latin typeface="MetaPlus" panose="02000506050000020004" pitchFamily="2" charset="0"/>
              </a:rPr>
              <a:t>Seite 9 von 11</a:t>
            </a:r>
          </a:p>
        </p:txBody>
      </p:sp>
      <p:sp>
        <p:nvSpPr>
          <p:cNvPr id="12" name="Inhaltsplatzhalter 9">
            <a:extLst>
              <a:ext uri="{FF2B5EF4-FFF2-40B4-BE49-F238E27FC236}">
                <a16:creationId xmlns:a16="http://schemas.microsoft.com/office/drawing/2014/main" id="{81FDBAD4-1415-41EC-99E5-0FF351D88BCE}"/>
              </a:ext>
            </a:extLst>
          </p:cNvPr>
          <p:cNvSpPr>
            <a:spLocks noGrp="1"/>
          </p:cNvSpPr>
          <p:nvPr>
            <p:ph sz="half" idx="1"/>
          </p:nvPr>
        </p:nvSpPr>
        <p:spPr>
          <a:xfrm>
            <a:off x="4962048" y="2498092"/>
            <a:ext cx="6282813" cy="3120532"/>
          </a:xfrm>
        </p:spPr>
        <p:txBody>
          <a:bodyPr>
            <a:noAutofit/>
          </a:bodyPr>
          <a:lstStyle/>
          <a:p>
            <a:pPr marL="0" indent="0">
              <a:lnSpc>
                <a:spcPct val="100000"/>
              </a:lnSpc>
              <a:buNone/>
            </a:pPr>
            <a:r>
              <a:rPr lang="de-DE" sz="1800" dirty="0">
                <a:solidFill>
                  <a:srgbClr val="767171"/>
                </a:solidFill>
                <a:latin typeface="MetaPlus" panose="02000506050000020004" pitchFamily="2" charset="0"/>
              </a:rPr>
              <a:t>Im LPP werden 25 erfolgskritische Kompetenzen ausgewiesen. Zu jeder Kompetenz erhältst Du zwei Informationen:</a:t>
            </a:r>
          </a:p>
          <a:p>
            <a:pPr marL="0" indent="0">
              <a:lnSpc>
                <a:spcPct val="100000"/>
              </a:lnSpc>
              <a:buNone/>
            </a:pPr>
            <a:endParaRPr lang="de-DE" sz="1800" dirty="0">
              <a:solidFill>
                <a:srgbClr val="767171"/>
              </a:solidFill>
              <a:latin typeface="MetaPlus" panose="02000506050000020004" pitchFamily="2" charset="0"/>
            </a:endParaRPr>
          </a:p>
          <a:p>
            <a:pPr marL="0" indent="0">
              <a:lnSpc>
                <a:spcPct val="100000"/>
              </a:lnSpc>
              <a:buNone/>
            </a:pPr>
            <a:r>
              <a:rPr lang="de-DE" sz="1800" dirty="0">
                <a:solidFill>
                  <a:srgbClr val="767171"/>
                </a:solidFill>
                <a:latin typeface="MetaPlus" panose="02000506050000020004" pitchFamily="2" charset="0"/>
              </a:rPr>
              <a:t>	Wie leicht oder schwer fällt es Dir wahrscheinlich, 	diese Kompetenz auf- oder auszubauen?</a:t>
            </a:r>
          </a:p>
          <a:p>
            <a:pPr marL="0" indent="0">
              <a:lnSpc>
                <a:spcPct val="100000"/>
              </a:lnSpc>
              <a:buNone/>
            </a:pPr>
            <a:r>
              <a:rPr lang="de-DE" sz="1800" dirty="0">
                <a:solidFill>
                  <a:srgbClr val="767171"/>
                </a:solidFill>
                <a:latin typeface="MetaPlus" panose="02000506050000020004" pitchFamily="2" charset="0"/>
              </a:rPr>
              <a:t>	</a:t>
            </a:r>
          </a:p>
          <a:p>
            <a:pPr marL="0" indent="0">
              <a:lnSpc>
                <a:spcPct val="100000"/>
              </a:lnSpc>
              <a:buNone/>
            </a:pPr>
            <a:r>
              <a:rPr lang="de-DE" sz="1800" dirty="0">
                <a:solidFill>
                  <a:srgbClr val="767171"/>
                </a:solidFill>
                <a:latin typeface="MetaPlus" panose="02000506050000020004" pitchFamily="2" charset="0"/>
              </a:rPr>
              <a:t>	Wie schätzt Du Dich selbst auf dieser Kompetenz ein?</a:t>
            </a:r>
          </a:p>
          <a:p>
            <a:pPr marL="0" indent="0">
              <a:lnSpc>
                <a:spcPct val="100000"/>
              </a:lnSpc>
              <a:buNone/>
            </a:pPr>
            <a:endParaRPr lang="de-DE" sz="1800" dirty="0">
              <a:solidFill>
                <a:srgbClr val="767171"/>
              </a:solidFill>
              <a:latin typeface="MetaPlus" panose="02000506050000020004" pitchFamily="2" charset="0"/>
            </a:endParaRPr>
          </a:p>
        </p:txBody>
      </p:sp>
      <p:pic>
        <p:nvPicPr>
          <p:cNvPr id="4" name="Grafik 3" descr="Benutzer">
            <a:extLst>
              <a:ext uri="{FF2B5EF4-FFF2-40B4-BE49-F238E27FC236}">
                <a16:creationId xmlns:a16="http://schemas.microsoft.com/office/drawing/2014/main" id="{740AD177-79A0-4B35-9CF2-96EF6372C4A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52220" y="4339766"/>
            <a:ext cx="914400" cy="914400"/>
          </a:xfrm>
          <a:prstGeom prst="rect">
            <a:avLst/>
          </a:prstGeom>
        </p:spPr>
      </p:pic>
      <p:pic>
        <p:nvPicPr>
          <p:cNvPr id="8" name="Grafik 7" descr="Markierung">
            <a:extLst>
              <a:ext uri="{FF2B5EF4-FFF2-40B4-BE49-F238E27FC236}">
                <a16:creationId xmlns:a16="http://schemas.microsoft.com/office/drawing/2014/main" id="{B8981FA9-3D50-4D17-9FC5-DC54BB0C2A9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52220" y="3425366"/>
            <a:ext cx="914400" cy="914400"/>
          </a:xfrm>
          <a:prstGeom prst="rect">
            <a:avLst/>
          </a:prstGeom>
        </p:spPr>
      </p:pic>
    </p:spTree>
    <p:extLst>
      <p:ext uri="{BB962C8B-B14F-4D97-AF65-F5344CB8AC3E}">
        <p14:creationId xmlns:p14="http://schemas.microsoft.com/office/powerpoint/2010/main" val="370255987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rde Dein bestes Ich!" id="{7694B06D-5D68-4AA4-A4A7-5CA039431407}" vid="{4193D27C-750E-4BAE-B7F1-18884EF39D7B}"/>
    </a:ext>
  </a:extLst>
</a:theme>
</file>

<file path=docProps/app.xml><?xml version="1.0" encoding="utf-8"?>
<Properties xmlns="http://schemas.openxmlformats.org/officeDocument/2006/extended-properties" xmlns:vt="http://schemas.openxmlformats.org/officeDocument/2006/docPropsVTypes">
  <Template>Werde Dein bestes Ich!</Template>
  <TotalTime>0</TotalTime>
  <Words>953</Words>
  <Application>Microsoft Office PowerPoint</Application>
  <PresentationFormat>Breitbild</PresentationFormat>
  <Paragraphs>167</Paragraphs>
  <Slides>11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MetaPlus</vt:lpstr>
      <vt:lpstr>Office</vt:lpstr>
      <vt:lpstr>Improve yourself! Werde Dein bestes Ich in nur 3 Schritten!</vt:lpstr>
      <vt:lpstr>Nutze Dein Potential! Selbst- und Fremdbild</vt:lpstr>
      <vt:lpstr>Du bist einzigartig! Entdecke Deine Stärken!</vt:lpstr>
      <vt:lpstr>Charaktereigenschaften Bidimensionales Big 5 Modell</vt:lpstr>
      <vt:lpstr>Facetten und Ausprägung Beispiel: introvertiert vs. extrovertiert</vt:lpstr>
      <vt:lpstr>Charakter im Detail Präferenzen und Denkanstöße</vt:lpstr>
      <vt:lpstr>Motive Modell von David McClelland</vt:lpstr>
      <vt:lpstr>Was treibt mich an? Beispiel: Einflussmotiv</vt:lpstr>
      <vt:lpstr>Kompetenzen Ein Querschnitt</vt:lpstr>
      <vt:lpstr>Kernkompetenzen Was liegt mir besonders gut?</vt:lpstr>
      <vt:lpstr>Improve yourself! In 3 Schritten zum Erfolg!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 yourself! Werde Dein bestes Ich in nur 3 Schritten!</dc:title>
  <dc:creator>Marit Heidrich</dc:creator>
  <cp:lastModifiedBy>Marit Heidrich</cp:lastModifiedBy>
  <cp:revision>19</cp:revision>
  <dcterms:created xsi:type="dcterms:W3CDTF">2020-05-01T10:21:13Z</dcterms:created>
  <dcterms:modified xsi:type="dcterms:W3CDTF">2020-05-02T16:04:08Z</dcterms:modified>
</cp:coreProperties>
</file>